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4"/>
    <p:sldMasterId id="2147483719" r:id="rId5"/>
  </p:sldMasterIdLst>
  <p:notesMasterIdLst>
    <p:notesMasterId r:id="rId25"/>
  </p:notesMasterIdLst>
  <p:sldIdLst>
    <p:sldId id="275" r:id="rId6"/>
    <p:sldId id="354" r:id="rId7"/>
    <p:sldId id="371" r:id="rId8"/>
    <p:sldId id="372" r:id="rId9"/>
    <p:sldId id="373" r:id="rId10"/>
    <p:sldId id="341" r:id="rId11"/>
    <p:sldId id="340" r:id="rId12"/>
    <p:sldId id="343" r:id="rId13"/>
    <p:sldId id="344" r:id="rId14"/>
    <p:sldId id="345" r:id="rId15"/>
    <p:sldId id="346" r:id="rId16"/>
    <p:sldId id="347" r:id="rId17"/>
    <p:sldId id="342" r:id="rId18"/>
    <p:sldId id="339" r:id="rId19"/>
    <p:sldId id="348" r:id="rId20"/>
    <p:sldId id="349" r:id="rId21"/>
    <p:sldId id="350" r:id="rId22"/>
    <p:sldId id="351" r:id="rId23"/>
    <p:sldId id="352"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2CACF7E-8852-C40B-E6D3-8CC44633EF53}" name="Turgeon Valérie" initials="TV" userId="S::valerie.turgeon@cegepmontpetit.ca::1b450f87-bfaa-4071-9d8b-ae7ea46261a8"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Valérie Turgeon" initials="VT" lastIdx="1" clrIdx="0">
    <p:extLst>
      <p:ext uri="{19B8F6BF-5375-455C-9EA6-DF929625EA0E}">
        <p15:presenceInfo xmlns:p15="http://schemas.microsoft.com/office/powerpoint/2012/main" userId="90b4337e18031f4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FFFF"/>
    <a:srgbClr val="75A3FF"/>
    <a:srgbClr val="B686DA"/>
    <a:srgbClr val="7F7F7F"/>
    <a:srgbClr val="6565FF"/>
    <a:srgbClr val="8080FF"/>
    <a:srgbClr val="C00000"/>
    <a:srgbClr val="000000"/>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ABFCF23-3B69-468F-B69F-88F6DE6A72F2}" styleName="Style moyen 1 - Accentuation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85BE263C-DBD7-4A20-BB59-AAB30ACAA65A}" styleName="Style moyen 3 - Accentuation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Style moyen 3 - Accentuation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horzBarState="maximized">
    <p:restoredLeft sz="23739" autoAdjust="0"/>
    <p:restoredTop sz="94660"/>
  </p:normalViewPr>
  <p:slideViewPr>
    <p:cSldViewPr snapToGrid="0">
      <p:cViewPr varScale="1">
        <p:scale>
          <a:sx n="96" d="100"/>
          <a:sy n="96" d="100"/>
        </p:scale>
        <p:origin x="114" y="27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urgeon Valérie" userId="1b450f87-bfaa-4071-9d8b-ae7ea46261a8" providerId="ADAL" clId="{B9406829-B2E5-45B2-B351-5181317D442A}"/>
    <pc:docChg chg="delSld">
      <pc:chgData name="Turgeon Valérie" userId="1b450f87-bfaa-4071-9d8b-ae7ea46261a8" providerId="ADAL" clId="{B9406829-B2E5-45B2-B351-5181317D442A}" dt="2023-02-02T18:08:36.144" v="0" actId="47"/>
      <pc:docMkLst>
        <pc:docMk/>
      </pc:docMkLst>
      <pc:sldChg chg="del">
        <pc:chgData name="Turgeon Valérie" userId="1b450f87-bfaa-4071-9d8b-ae7ea46261a8" providerId="ADAL" clId="{B9406829-B2E5-45B2-B351-5181317D442A}" dt="2023-02-02T18:08:36.144" v="0" actId="47"/>
        <pc:sldMkLst>
          <pc:docMk/>
          <pc:sldMk cId="2049635416" sldId="353"/>
        </pc:sldMkLst>
      </pc:sldChg>
      <pc:sldChg chg="del">
        <pc:chgData name="Turgeon Valérie" userId="1b450f87-bfaa-4071-9d8b-ae7ea46261a8" providerId="ADAL" clId="{B9406829-B2E5-45B2-B351-5181317D442A}" dt="2023-02-02T18:08:36.144" v="0" actId="47"/>
        <pc:sldMkLst>
          <pc:docMk/>
          <pc:sldMk cId="1585631733" sldId="355"/>
        </pc:sldMkLst>
      </pc:sldChg>
      <pc:sldChg chg="del">
        <pc:chgData name="Turgeon Valérie" userId="1b450f87-bfaa-4071-9d8b-ae7ea46261a8" providerId="ADAL" clId="{B9406829-B2E5-45B2-B351-5181317D442A}" dt="2023-02-02T18:08:36.144" v="0" actId="47"/>
        <pc:sldMkLst>
          <pc:docMk/>
          <pc:sldMk cId="1894279944" sldId="357"/>
        </pc:sldMkLst>
      </pc:sldChg>
      <pc:sldChg chg="del">
        <pc:chgData name="Turgeon Valérie" userId="1b450f87-bfaa-4071-9d8b-ae7ea46261a8" providerId="ADAL" clId="{B9406829-B2E5-45B2-B351-5181317D442A}" dt="2023-02-02T18:08:36.144" v="0" actId="47"/>
        <pc:sldMkLst>
          <pc:docMk/>
          <pc:sldMk cId="3600482710" sldId="359"/>
        </pc:sldMkLst>
      </pc:sldChg>
      <pc:sldChg chg="del">
        <pc:chgData name="Turgeon Valérie" userId="1b450f87-bfaa-4071-9d8b-ae7ea46261a8" providerId="ADAL" clId="{B9406829-B2E5-45B2-B351-5181317D442A}" dt="2023-02-02T18:08:36.144" v="0" actId="47"/>
        <pc:sldMkLst>
          <pc:docMk/>
          <pc:sldMk cId="3261500888" sldId="360"/>
        </pc:sldMkLst>
      </pc:sldChg>
      <pc:sldChg chg="del">
        <pc:chgData name="Turgeon Valérie" userId="1b450f87-bfaa-4071-9d8b-ae7ea46261a8" providerId="ADAL" clId="{B9406829-B2E5-45B2-B351-5181317D442A}" dt="2023-02-02T18:08:36.144" v="0" actId="47"/>
        <pc:sldMkLst>
          <pc:docMk/>
          <pc:sldMk cId="3943902512" sldId="362"/>
        </pc:sldMkLst>
      </pc:sldChg>
      <pc:sldChg chg="del">
        <pc:chgData name="Turgeon Valérie" userId="1b450f87-bfaa-4071-9d8b-ae7ea46261a8" providerId="ADAL" clId="{B9406829-B2E5-45B2-B351-5181317D442A}" dt="2023-02-02T18:08:36.144" v="0" actId="47"/>
        <pc:sldMkLst>
          <pc:docMk/>
          <pc:sldMk cId="3087529124" sldId="364"/>
        </pc:sldMkLst>
      </pc:sldChg>
      <pc:sldChg chg="del">
        <pc:chgData name="Turgeon Valérie" userId="1b450f87-bfaa-4071-9d8b-ae7ea46261a8" providerId="ADAL" clId="{B9406829-B2E5-45B2-B351-5181317D442A}" dt="2023-02-02T18:08:36.144" v="0" actId="47"/>
        <pc:sldMkLst>
          <pc:docMk/>
          <pc:sldMk cId="3755313826" sldId="374"/>
        </pc:sldMkLst>
      </pc:sldChg>
      <pc:sldChg chg="del">
        <pc:chgData name="Turgeon Valérie" userId="1b450f87-bfaa-4071-9d8b-ae7ea46261a8" providerId="ADAL" clId="{B9406829-B2E5-45B2-B351-5181317D442A}" dt="2023-02-02T18:08:36.144" v="0" actId="47"/>
        <pc:sldMkLst>
          <pc:docMk/>
          <pc:sldMk cId="3365627381" sldId="375"/>
        </pc:sldMkLst>
      </pc:sldChg>
      <pc:sldChg chg="del">
        <pc:chgData name="Turgeon Valérie" userId="1b450f87-bfaa-4071-9d8b-ae7ea46261a8" providerId="ADAL" clId="{B9406829-B2E5-45B2-B351-5181317D442A}" dt="2023-02-02T18:08:36.144" v="0" actId="47"/>
        <pc:sldMkLst>
          <pc:docMk/>
          <pc:sldMk cId="2586174868" sldId="376"/>
        </pc:sldMkLst>
      </pc:sldChg>
      <pc:sldChg chg="del">
        <pc:chgData name="Turgeon Valérie" userId="1b450f87-bfaa-4071-9d8b-ae7ea46261a8" providerId="ADAL" clId="{B9406829-B2E5-45B2-B351-5181317D442A}" dt="2023-02-02T18:08:36.144" v="0" actId="47"/>
        <pc:sldMkLst>
          <pc:docMk/>
          <pc:sldMk cId="967520462" sldId="377"/>
        </pc:sldMkLst>
      </pc:sldChg>
      <pc:sldChg chg="del">
        <pc:chgData name="Turgeon Valérie" userId="1b450f87-bfaa-4071-9d8b-ae7ea46261a8" providerId="ADAL" clId="{B9406829-B2E5-45B2-B351-5181317D442A}" dt="2023-02-02T18:08:36.144" v="0" actId="47"/>
        <pc:sldMkLst>
          <pc:docMk/>
          <pc:sldMk cId="1186727997" sldId="378"/>
        </pc:sldMkLst>
      </pc:sldChg>
      <pc:sldChg chg="del">
        <pc:chgData name="Turgeon Valérie" userId="1b450f87-bfaa-4071-9d8b-ae7ea46261a8" providerId="ADAL" clId="{B9406829-B2E5-45B2-B351-5181317D442A}" dt="2023-02-02T18:08:36.144" v="0" actId="47"/>
        <pc:sldMkLst>
          <pc:docMk/>
          <pc:sldMk cId="4232638857" sldId="379"/>
        </pc:sldMkLst>
      </pc:sldChg>
      <pc:sldChg chg="del">
        <pc:chgData name="Turgeon Valérie" userId="1b450f87-bfaa-4071-9d8b-ae7ea46261a8" providerId="ADAL" clId="{B9406829-B2E5-45B2-B351-5181317D442A}" dt="2023-02-02T18:08:36.144" v="0" actId="47"/>
        <pc:sldMkLst>
          <pc:docMk/>
          <pc:sldMk cId="3266305485" sldId="380"/>
        </pc:sldMkLst>
      </pc:sldChg>
      <pc:sldChg chg="del">
        <pc:chgData name="Turgeon Valérie" userId="1b450f87-bfaa-4071-9d8b-ae7ea46261a8" providerId="ADAL" clId="{B9406829-B2E5-45B2-B351-5181317D442A}" dt="2023-02-02T18:08:36.144" v="0" actId="47"/>
        <pc:sldMkLst>
          <pc:docMk/>
          <pc:sldMk cId="3635558479" sldId="381"/>
        </pc:sldMkLst>
      </pc:sldChg>
      <pc:sldChg chg="del">
        <pc:chgData name="Turgeon Valérie" userId="1b450f87-bfaa-4071-9d8b-ae7ea46261a8" providerId="ADAL" clId="{B9406829-B2E5-45B2-B351-5181317D442A}" dt="2023-02-02T18:08:36.144" v="0" actId="47"/>
        <pc:sldMkLst>
          <pc:docMk/>
          <pc:sldMk cId="422083967" sldId="382"/>
        </pc:sldMkLst>
      </pc:sldChg>
      <pc:sldChg chg="del">
        <pc:chgData name="Turgeon Valérie" userId="1b450f87-bfaa-4071-9d8b-ae7ea46261a8" providerId="ADAL" clId="{B9406829-B2E5-45B2-B351-5181317D442A}" dt="2023-02-02T18:08:36.144" v="0" actId="47"/>
        <pc:sldMkLst>
          <pc:docMk/>
          <pc:sldMk cId="1937970713" sldId="384"/>
        </pc:sldMkLst>
      </pc:sldChg>
      <pc:sldChg chg="del">
        <pc:chgData name="Turgeon Valérie" userId="1b450f87-bfaa-4071-9d8b-ae7ea46261a8" providerId="ADAL" clId="{B9406829-B2E5-45B2-B351-5181317D442A}" dt="2023-02-02T18:08:36.144" v="0" actId="47"/>
        <pc:sldMkLst>
          <pc:docMk/>
          <pc:sldMk cId="3254115481" sldId="385"/>
        </pc:sldMkLst>
      </pc:sldChg>
      <pc:sldChg chg="del">
        <pc:chgData name="Turgeon Valérie" userId="1b450f87-bfaa-4071-9d8b-ae7ea46261a8" providerId="ADAL" clId="{B9406829-B2E5-45B2-B351-5181317D442A}" dt="2023-02-02T18:08:36.144" v="0" actId="47"/>
        <pc:sldMkLst>
          <pc:docMk/>
          <pc:sldMk cId="3314406333" sldId="386"/>
        </pc:sldMkLst>
      </pc:sldChg>
    </pc:docChg>
  </pc:docChgLst>
  <pc:docChgLst>
    <pc:chgData name="Turgeon Valérie" userId="1b450f87-bfaa-4071-9d8b-ae7ea46261a8" providerId="ADAL" clId="{2EEA48E5-6578-42EA-999C-C4931359493B}"/>
    <pc:docChg chg="addSld delSld modSld">
      <pc:chgData name="Turgeon Valérie" userId="1b450f87-bfaa-4071-9d8b-ae7ea46261a8" providerId="ADAL" clId="{2EEA48E5-6578-42EA-999C-C4931359493B}" dt="2021-12-01T19:37:42.298" v="220" actId="47"/>
      <pc:docMkLst>
        <pc:docMk/>
      </pc:docMkLst>
      <pc:sldChg chg="del">
        <pc:chgData name="Turgeon Valérie" userId="1b450f87-bfaa-4071-9d8b-ae7ea46261a8" providerId="ADAL" clId="{2EEA48E5-6578-42EA-999C-C4931359493B}" dt="2021-12-01T19:37:42.298" v="220" actId="47"/>
        <pc:sldMkLst>
          <pc:docMk/>
          <pc:sldMk cId="1216745327" sldId="271"/>
        </pc:sldMkLst>
      </pc:sldChg>
      <pc:sldChg chg="addSp modSp mod">
        <pc:chgData name="Turgeon Valérie" userId="1b450f87-bfaa-4071-9d8b-ae7ea46261a8" providerId="ADAL" clId="{2EEA48E5-6578-42EA-999C-C4931359493B}" dt="2021-11-24T18:16:03.107" v="163" actId="1076"/>
        <pc:sldMkLst>
          <pc:docMk/>
          <pc:sldMk cId="2908772275" sldId="306"/>
        </pc:sldMkLst>
        <pc:spChg chg="mod">
          <ac:chgData name="Turgeon Valérie" userId="1b450f87-bfaa-4071-9d8b-ae7ea46261a8" providerId="ADAL" clId="{2EEA48E5-6578-42EA-999C-C4931359493B}" dt="2021-11-24T18:07:45.366" v="4" actId="1076"/>
          <ac:spMkLst>
            <pc:docMk/>
            <pc:sldMk cId="2908772275" sldId="306"/>
            <ac:spMk id="2" creationId="{B94F239A-01BC-4F39-A27E-65ABA9E101D8}"/>
          </ac:spMkLst>
        </pc:spChg>
        <pc:spChg chg="add mod">
          <ac:chgData name="Turgeon Valérie" userId="1b450f87-bfaa-4071-9d8b-ae7ea46261a8" providerId="ADAL" clId="{2EEA48E5-6578-42EA-999C-C4931359493B}" dt="2021-11-24T18:10:08.992" v="63" actId="14100"/>
          <ac:spMkLst>
            <pc:docMk/>
            <pc:sldMk cId="2908772275" sldId="306"/>
            <ac:spMk id="6" creationId="{E39DE290-2E75-4D77-B9E1-0C8685B753EE}"/>
          </ac:spMkLst>
        </pc:spChg>
        <pc:spChg chg="add mod">
          <ac:chgData name="Turgeon Valérie" userId="1b450f87-bfaa-4071-9d8b-ae7ea46261a8" providerId="ADAL" clId="{2EEA48E5-6578-42EA-999C-C4931359493B}" dt="2021-11-24T18:09:02.965" v="34" actId="207"/>
          <ac:spMkLst>
            <pc:docMk/>
            <pc:sldMk cId="2908772275" sldId="306"/>
            <ac:spMk id="7" creationId="{1C761E7D-75B9-4F5E-8BB0-1FFF86D3DFDF}"/>
          </ac:spMkLst>
        </pc:spChg>
        <pc:spChg chg="add mod">
          <ac:chgData name="Turgeon Valérie" userId="1b450f87-bfaa-4071-9d8b-ae7ea46261a8" providerId="ADAL" clId="{2EEA48E5-6578-42EA-999C-C4931359493B}" dt="2021-11-24T18:15:36.836" v="157" actId="14100"/>
          <ac:spMkLst>
            <pc:docMk/>
            <pc:sldMk cId="2908772275" sldId="306"/>
            <ac:spMk id="8" creationId="{C8684277-F1AB-496A-823D-7B152F2F738B}"/>
          </ac:spMkLst>
        </pc:spChg>
        <pc:spChg chg="add mod">
          <ac:chgData name="Turgeon Valérie" userId="1b450f87-bfaa-4071-9d8b-ae7ea46261a8" providerId="ADAL" clId="{2EEA48E5-6578-42EA-999C-C4931359493B}" dt="2021-11-24T18:09:02.965" v="34" actId="207"/>
          <ac:spMkLst>
            <pc:docMk/>
            <pc:sldMk cId="2908772275" sldId="306"/>
            <ac:spMk id="9" creationId="{FD3A2466-A2F4-40DE-90AD-1F0647B5FDF5}"/>
          </ac:spMkLst>
        </pc:spChg>
        <pc:spChg chg="add mod">
          <ac:chgData name="Turgeon Valérie" userId="1b450f87-bfaa-4071-9d8b-ae7ea46261a8" providerId="ADAL" clId="{2EEA48E5-6578-42EA-999C-C4931359493B}" dt="2021-11-24T18:15:16.107" v="153" actId="1076"/>
          <ac:spMkLst>
            <pc:docMk/>
            <pc:sldMk cId="2908772275" sldId="306"/>
            <ac:spMk id="10" creationId="{050D9C63-9E33-4DD7-89BC-A6A43374B107}"/>
          </ac:spMkLst>
        </pc:spChg>
        <pc:spChg chg="add mod">
          <ac:chgData name="Turgeon Valérie" userId="1b450f87-bfaa-4071-9d8b-ae7ea46261a8" providerId="ADAL" clId="{2EEA48E5-6578-42EA-999C-C4931359493B}" dt="2021-11-24T18:15:40.355" v="158" actId="14100"/>
          <ac:spMkLst>
            <pc:docMk/>
            <pc:sldMk cId="2908772275" sldId="306"/>
            <ac:spMk id="11" creationId="{961B8FF9-10BA-4808-A1C5-DEBC19E709DD}"/>
          </ac:spMkLst>
        </pc:spChg>
        <pc:spChg chg="add mod">
          <ac:chgData name="Turgeon Valérie" userId="1b450f87-bfaa-4071-9d8b-ae7ea46261a8" providerId="ADAL" clId="{2EEA48E5-6578-42EA-999C-C4931359493B}" dt="2021-11-24T18:12:00.810" v="122" actId="207"/>
          <ac:spMkLst>
            <pc:docMk/>
            <pc:sldMk cId="2908772275" sldId="306"/>
            <ac:spMk id="12" creationId="{2A1723FA-FBE0-4471-B65E-B23B966BF746}"/>
          </ac:spMkLst>
        </pc:spChg>
        <pc:spChg chg="add mod">
          <ac:chgData name="Turgeon Valérie" userId="1b450f87-bfaa-4071-9d8b-ae7ea46261a8" providerId="ADAL" clId="{2EEA48E5-6578-42EA-999C-C4931359493B}" dt="2021-11-24T18:11:29.935" v="99" actId="207"/>
          <ac:spMkLst>
            <pc:docMk/>
            <pc:sldMk cId="2908772275" sldId="306"/>
            <ac:spMk id="13" creationId="{24401499-7EFC-4A22-9AF3-009A26FDA1F1}"/>
          </ac:spMkLst>
        </pc:spChg>
        <pc:spChg chg="add mod">
          <ac:chgData name="Turgeon Valérie" userId="1b450f87-bfaa-4071-9d8b-ae7ea46261a8" providerId="ADAL" clId="{2EEA48E5-6578-42EA-999C-C4931359493B}" dt="2021-11-24T18:15:20.688" v="154" actId="14100"/>
          <ac:spMkLst>
            <pc:docMk/>
            <pc:sldMk cId="2908772275" sldId="306"/>
            <ac:spMk id="14" creationId="{70140743-DCFA-4A44-A330-59F3E9814098}"/>
          </ac:spMkLst>
        </pc:spChg>
        <pc:spChg chg="add mod">
          <ac:chgData name="Turgeon Valérie" userId="1b450f87-bfaa-4071-9d8b-ae7ea46261a8" providerId="ADAL" clId="{2EEA48E5-6578-42EA-999C-C4931359493B}" dt="2021-11-24T18:12:18.864" v="128" actId="207"/>
          <ac:spMkLst>
            <pc:docMk/>
            <pc:sldMk cId="2908772275" sldId="306"/>
            <ac:spMk id="15" creationId="{7B61EC8E-E308-437C-89AC-9D72F7B344E1}"/>
          </ac:spMkLst>
        </pc:spChg>
        <pc:spChg chg="add mod">
          <ac:chgData name="Turgeon Valérie" userId="1b450f87-bfaa-4071-9d8b-ae7ea46261a8" providerId="ADAL" clId="{2EEA48E5-6578-42EA-999C-C4931359493B}" dt="2021-11-24T18:15:11.915" v="152" actId="14100"/>
          <ac:spMkLst>
            <pc:docMk/>
            <pc:sldMk cId="2908772275" sldId="306"/>
            <ac:spMk id="16" creationId="{5E134865-9FFC-4038-9DDA-D6FEC20FAF45}"/>
          </ac:spMkLst>
        </pc:spChg>
        <pc:spChg chg="add mod">
          <ac:chgData name="Turgeon Valérie" userId="1b450f87-bfaa-4071-9d8b-ae7ea46261a8" providerId="ADAL" clId="{2EEA48E5-6578-42EA-999C-C4931359493B}" dt="2021-11-24T18:13:32.221" v="133" actId="1076"/>
          <ac:spMkLst>
            <pc:docMk/>
            <pc:sldMk cId="2908772275" sldId="306"/>
            <ac:spMk id="17" creationId="{9D1202E4-CFDC-4AAD-AD14-725C94B31508}"/>
          </ac:spMkLst>
        </pc:spChg>
        <pc:spChg chg="add mod">
          <ac:chgData name="Turgeon Valérie" userId="1b450f87-bfaa-4071-9d8b-ae7ea46261a8" providerId="ADAL" clId="{2EEA48E5-6578-42EA-999C-C4931359493B}" dt="2021-11-24T18:13:43.256" v="135" actId="1076"/>
          <ac:spMkLst>
            <pc:docMk/>
            <pc:sldMk cId="2908772275" sldId="306"/>
            <ac:spMk id="18" creationId="{E100719A-E911-4C55-9379-6E6E71C298CA}"/>
          </ac:spMkLst>
        </pc:spChg>
        <pc:spChg chg="add mod">
          <ac:chgData name="Turgeon Valérie" userId="1b450f87-bfaa-4071-9d8b-ae7ea46261a8" providerId="ADAL" clId="{2EEA48E5-6578-42EA-999C-C4931359493B}" dt="2021-11-24T18:13:55.756" v="140" actId="1076"/>
          <ac:spMkLst>
            <pc:docMk/>
            <pc:sldMk cId="2908772275" sldId="306"/>
            <ac:spMk id="19" creationId="{94BA8585-877D-448A-B239-63057AD6AE2F}"/>
          </ac:spMkLst>
        </pc:spChg>
        <pc:spChg chg="add mod">
          <ac:chgData name="Turgeon Valérie" userId="1b450f87-bfaa-4071-9d8b-ae7ea46261a8" providerId="ADAL" clId="{2EEA48E5-6578-42EA-999C-C4931359493B}" dt="2021-11-24T18:13:59.235" v="141" actId="1076"/>
          <ac:spMkLst>
            <pc:docMk/>
            <pc:sldMk cId="2908772275" sldId="306"/>
            <ac:spMk id="20" creationId="{E54214A0-C20E-4FAA-950E-8B9ACD976AF7}"/>
          </ac:spMkLst>
        </pc:spChg>
        <pc:spChg chg="add mod">
          <ac:chgData name="Turgeon Valérie" userId="1b450f87-bfaa-4071-9d8b-ae7ea46261a8" providerId="ADAL" clId="{2EEA48E5-6578-42EA-999C-C4931359493B}" dt="2021-11-24T18:14:03.938" v="143" actId="1076"/>
          <ac:spMkLst>
            <pc:docMk/>
            <pc:sldMk cId="2908772275" sldId="306"/>
            <ac:spMk id="21" creationId="{A6623826-4B49-4457-90C9-8B28C43C0A29}"/>
          </ac:spMkLst>
        </pc:spChg>
        <pc:spChg chg="add mod">
          <ac:chgData name="Turgeon Valérie" userId="1b450f87-bfaa-4071-9d8b-ae7ea46261a8" providerId="ADAL" clId="{2EEA48E5-6578-42EA-999C-C4931359493B}" dt="2021-11-24T18:15:02.146" v="151" actId="207"/>
          <ac:spMkLst>
            <pc:docMk/>
            <pc:sldMk cId="2908772275" sldId="306"/>
            <ac:spMk id="22" creationId="{61A5FAB7-BCF4-4DFA-B179-9476E7455258}"/>
          </ac:spMkLst>
        </pc:spChg>
        <pc:spChg chg="add mod">
          <ac:chgData name="Turgeon Valérie" userId="1b450f87-bfaa-4071-9d8b-ae7ea46261a8" providerId="ADAL" clId="{2EEA48E5-6578-42EA-999C-C4931359493B}" dt="2021-11-24T18:14:44.244" v="149" actId="1076"/>
          <ac:spMkLst>
            <pc:docMk/>
            <pc:sldMk cId="2908772275" sldId="306"/>
            <ac:spMk id="23" creationId="{A5AF456C-361C-4E64-BF34-96B417FB88DF}"/>
          </ac:spMkLst>
        </pc:spChg>
        <pc:spChg chg="add mod">
          <ac:chgData name="Turgeon Valérie" userId="1b450f87-bfaa-4071-9d8b-ae7ea46261a8" providerId="ADAL" clId="{2EEA48E5-6578-42EA-999C-C4931359493B}" dt="2021-11-24T18:15:31.908" v="156" actId="207"/>
          <ac:spMkLst>
            <pc:docMk/>
            <pc:sldMk cId="2908772275" sldId="306"/>
            <ac:spMk id="24" creationId="{B251A2E3-E2F9-4973-9595-0A2EC5E84487}"/>
          </ac:spMkLst>
        </pc:spChg>
        <pc:spChg chg="add mod">
          <ac:chgData name="Turgeon Valérie" userId="1b450f87-bfaa-4071-9d8b-ae7ea46261a8" providerId="ADAL" clId="{2EEA48E5-6578-42EA-999C-C4931359493B}" dt="2021-11-24T18:15:55.671" v="161" actId="14100"/>
          <ac:spMkLst>
            <pc:docMk/>
            <pc:sldMk cId="2908772275" sldId="306"/>
            <ac:spMk id="26" creationId="{13E5E3D9-80A7-4EA7-889D-A6D640365968}"/>
          </ac:spMkLst>
        </pc:spChg>
        <pc:spChg chg="add mod">
          <ac:chgData name="Turgeon Valérie" userId="1b450f87-bfaa-4071-9d8b-ae7ea46261a8" providerId="ADAL" clId="{2EEA48E5-6578-42EA-999C-C4931359493B}" dt="2021-11-24T18:16:03.107" v="163" actId="1076"/>
          <ac:spMkLst>
            <pc:docMk/>
            <pc:sldMk cId="2908772275" sldId="306"/>
            <ac:spMk id="27" creationId="{5E69E5B1-E9B5-4DDD-AEAB-0EA4C9E8EDB9}"/>
          </ac:spMkLst>
        </pc:spChg>
      </pc:sldChg>
      <pc:sldChg chg="del">
        <pc:chgData name="Turgeon Valérie" userId="1b450f87-bfaa-4071-9d8b-ae7ea46261a8" providerId="ADAL" clId="{2EEA48E5-6578-42EA-999C-C4931359493B}" dt="2021-12-01T19:37:42.298" v="220" actId="47"/>
        <pc:sldMkLst>
          <pc:docMk/>
          <pc:sldMk cId="2943493989" sldId="327"/>
        </pc:sldMkLst>
      </pc:sldChg>
      <pc:sldChg chg="addSp modSp add mod">
        <pc:chgData name="Turgeon Valérie" userId="1b450f87-bfaa-4071-9d8b-ae7ea46261a8" providerId="ADAL" clId="{2EEA48E5-6578-42EA-999C-C4931359493B}" dt="2021-11-24T18:19:45.565" v="219" actId="1076"/>
        <pc:sldMkLst>
          <pc:docMk/>
          <pc:sldMk cId="1184530448" sldId="328"/>
        </pc:sldMkLst>
        <pc:spChg chg="mod">
          <ac:chgData name="Turgeon Valérie" userId="1b450f87-bfaa-4071-9d8b-ae7ea46261a8" providerId="ADAL" clId="{2EEA48E5-6578-42EA-999C-C4931359493B}" dt="2021-11-24T18:16:21.775" v="165" actId="1076"/>
          <ac:spMkLst>
            <pc:docMk/>
            <pc:sldMk cId="1184530448" sldId="328"/>
            <ac:spMk id="2" creationId="{B94F239A-01BC-4F39-A27E-65ABA9E101D8}"/>
          </ac:spMkLst>
        </pc:spChg>
        <pc:spChg chg="add mod">
          <ac:chgData name="Turgeon Valérie" userId="1b450f87-bfaa-4071-9d8b-ae7ea46261a8" providerId="ADAL" clId="{2EEA48E5-6578-42EA-999C-C4931359493B}" dt="2021-11-24T18:16:46.942" v="169" actId="207"/>
          <ac:spMkLst>
            <pc:docMk/>
            <pc:sldMk cId="1184530448" sldId="328"/>
            <ac:spMk id="3" creationId="{7D0103B6-DC32-4CD3-873B-11D8311AE876}"/>
          </ac:spMkLst>
        </pc:spChg>
        <pc:spChg chg="add mod">
          <ac:chgData name="Turgeon Valérie" userId="1b450f87-bfaa-4071-9d8b-ae7ea46261a8" providerId="ADAL" clId="{2EEA48E5-6578-42EA-999C-C4931359493B}" dt="2021-11-24T18:19:45.565" v="219" actId="1076"/>
          <ac:spMkLst>
            <pc:docMk/>
            <pc:sldMk cId="1184530448" sldId="328"/>
            <ac:spMk id="4" creationId="{3C9E8F2B-F4AC-4723-A693-0D06B562CE12}"/>
          </ac:spMkLst>
        </pc:spChg>
        <pc:spChg chg="add mod">
          <ac:chgData name="Turgeon Valérie" userId="1b450f87-bfaa-4071-9d8b-ae7ea46261a8" providerId="ADAL" clId="{2EEA48E5-6578-42EA-999C-C4931359493B}" dt="2021-11-24T18:18:35.622" v="206" actId="207"/>
          <ac:spMkLst>
            <pc:docMk/>
            <pc:sldMk cId="1184530448" sldId="328"/>
            <ac:spMk id="5" creationId="{423FFEB6-F71E-4CC3-AC7C-C7185CDE334F}"/>
          </ac:spMkLst>
        </pc:spChg>
        <pc:spChg chg="add mod">
          <ac:chgData name="Turgeon Valérie" userId="1b450f87-bfaa-4071-9d8b-ae7ea46261a8" providerId="ADAL" clId="{2EEA48E5-6578-42EA-999C-C4931359493B}" dt="2021-11-24T18:19:34.515" v="217" actId="1076"/>
          <ac:spMkLst>
            <pc:docMk/>
            <pc:sldMk cId="1184530448" sldId="328"/>
            <ac:spMk id="28" creationId="{E7160CDF-1C3D-4DAA-BE28-5BE89E43DB26}"/>
          </ac:spMkLst>
        </pc:spChg>
        <pc:spChg chg="add mod">
          <ac:chgData name="Turgeon Valérie" userId="1b450f87-bfaa-4071-9d8b-ae7ea46261a8" providerId="ADAL" clId="{2EEA48E5-6578-42EA-999C-C4931359493B}" dt="2021-11-24T18:19:40.926" v="218" actId="1076"/>
          <ac:spMkLst>
            <pc:docMk/>
            <pc:sldMk cId="1184530448" sldId="328"/>
            <ac:spMk id="29" creationId="{3E3546CF-7FEF-4C4F-9E1D-79E7C9B4D7CE}"/>
          </ac:spMkLst>
        </pc:spChg>
        <pc:spChg chg="add mod">
          <ac:chgData name="Turgeon Valérie" userId="1b450f87-bfaa-4071-9d8b-ae7ea46261a8" providerId="ADAL" clId="{2EEA48E5-6578-42EA-999C-C4931359493B}" dt="2021-11-24T18:18:42.757" v="208" actId="1076"/>
          <ac:spMkLst>
            <pc:docMk/>
            <pc:sldMk cId="1184530448" sldId="328"/>
            <ac:spMk id="30" creationId="{FF63EA44-B30A-4B23-A3D0-A41100E489D6}"/>
          </ac:spMkLst>
        </pc:spChg>
        <pc:spChg chg="add mod">
          <ac:chgData name="Turgeon Valérie" userId="1b450f87-bfaa-4071-9d8b-ae7ea46261a8" providerId="ADAL" clId="{2EEA48E5-6578-42EA-999C-C4931359493B}" dt="2021-11-24T18:18:46.997" v="210" actId="1076"/>
          <ac:spMkLst>
            <pc:docMk/>
            <pc:sldMk cId="1184530448" sldId="328"/>
            <ac:spMk id="31" creationId="{F7B7E104-A804-4C0B-AA3F-CB10EE6923B4}"/>
          </ac:spMkLst>
        </pc:spChg>
        <pc:cxnChg chg="add mod">
          <ac:chgData name="Turgeon Valérie" userId="1b450f87-bfaa-4071-9d8b-ae7ea46261a8" providerId="ADAL" clId="{2EEA48E5-6578-42EA-999C-C4931359493B}" dt="2021-11-24T18:19:45.565" v="219" actId="1076"/>
          <ac:cxnSpMkLst>
            <pc:docMk/>
            <pc:sldMk cId="1184530448" sldId="328"/>
            <ac:cxnSpMk id="32" creationId="{AB6A09D1-AD69-4F1C-B551-5E90F770C881}"/>
          </ac:cxnSpMkLst>
        </pc:cxnChg>
        <pc:cxnChg chg="add mod">
          <ac:chgData name="Turgeon Valérie" userId="1b450f87-bfaa-4071-9d8b-ae7ea46261a8" providerId="ADAL" clId="{2EEA48E5-6578-42EA-999C-C4931359493B}" dt="2021-11-24T18:19:40.926" v="218" actId="1076"/>
          <ac:cxnSpMkLst>
            <pc:docMk/>
            <pc:sldMk cId="1184530448" sldId="328"/>
            <ac:cxnSpMk id="34" creationId="{AD9C1D00-63C1-4FB6-B96F-0EA464C87381}"/>
          </ac:cxnSpMkLst>
        </pc:cxnChg>
        <pc:cxnChg chg="add mod">
          <ac:chgData name="Turgeon Valérie" userId="1b450f87-bfaa-4071-9d8b-ae7ea46261a8" providerId="ADAL" clId="{2EEA48E5-6578-42EA-999C-C4931359493B}" dt="2021-11-24T18:19:34.515" v="217" actId="1076"/>
          <ac:cxnSpMkLst>
            <pc:docMk/>
            <pc:sldMk cId="1184530448" sldId="328"/>
            <ac:cxnSpMk id="36" creationId="{A40644AF-C4E0-46C4-93C6-1E77D056FE5A}"/>
          </ac:cxnSpMkLst>
        </pc:cxnChg>
      </pc:sldChg>
    </pc:docChg>
  </pc:docChgLst>
  <pc:docChgLst>
    <pc:chgData name="Turgeon Valérie" userId="1b450f87-bfaa-4071-9d8b-ae7ea46261a8" providerId="ADAL" clId="{D94BE840-4E71-4318-AA21-07E3C84FFB34}"/>
    <pc:docChg chg="undo custSel addSld delSld modSld sldOrd">
      <pc:chgData name="Turgeon Valérie" userId="1b450f87-bfaa-4071-9d8b-ae7ea46261a8" providerId="ADAL" clId="{D94BE840-4E71-4318-AA21-07E3C84FFB34}" dt="2022-09-21T12:47:07.326" v="4363" actId="2696"/>
      <pc:docMkLst>
        <pc:docMk/>
      </pc:docMkLst>
      <pc:sldChg chg="modSp add del">
        <pc:chgData name="Turgeon Valérie" userId="1b450f87-bfaa-4071-9d8b-ae7ea46261a8" providerId="ADAL" clId="{D94BE840-4E71-4318-AA21-07E3C84FFB34}" dt="2022-09-16T17:41:58.827" v="1204" actId="20577"/>
        <pc:sldMkLst>
          <pc:docMk/>
          <pc:sldMk cId="1356428131" sldId="275"/>
        </pc:sldMkLst>
        <pc:spChg chg="mod">
          <ac:chgData name="Turgeon Valérie" userId="1b450f87-bfaa-4071-9d8b-ae7ea46261a8" providerId="ADAL" clId="{D94BE840-4E71-4318-AA21-07E3C84FFB34}" dt="2022-09-16T17:41:58.827" v="1204" actId="20577"/>
          <ac:spMkLst>
            <pc:docMk/>
            <pc:sldMk cId="1356428131" sldId="275"/>
            <ac:spMk id="39" creationId="{00000000-0000-0000-0000-000000000000}"/>
          </ac:spMkLst>
        </pc:spChg>
      </pc:sldChg>
      <pc:sldChg chg="add del">
        <pc:chgData name="Turgeon Valérie" userId="1b450f87-bfaa-4071-9d8b-ae7ea46261a8" providerId="ADAL" clId="{D94BE840-4E71-4318-AA21-07E3C84FFB34}" dt="2022-09-16T17:41:41.212" v="1186" actId="2696"/>
        <pc:sldMkLst>
          <pc:docMk/>
          <pc:sldMk cId="2107346866" sldId="339"/>
        </pc:sldMkLst>
      </pc:sldChg>
      <pc:sldChg chg="add del">
        <pc:chgData name="Turgeon Valérie" userId="1b450f87-bfaa-4071-9d8b-ae7ea46261a8" providerId="ADAL" clId="{D94BE840-4E71-4318-AA21-07E3C84FFB34}" dt="2022-09-16T17:41:41.212" v="1186" actId="2696"/>
        <pc:sldMkLst>
          <pc:docMk/>
          <pc:sldMk cId="671734354" sldId="340"/>
        </pc:sldMkLst>
      </pc:sldChg>
      <pc:sldChg chg="add del">
        <pc:chgData name="Turgeon Valérie" userId="1b450f87-bfaa-4071-9d8b-ae7ea46261a8" providerId="ADAL" clId="{D94BE840-4E71-4318-AA21-07E3C84FFB34}" dt="2022-09-16T17:41:41.212" v="1186" actId="2696"/>
        <pc:sldMkLst>
          <pc:docMk/>
          <pc:sldMk cId="4037655552" sldId="341"/>
        </pc:sldMkLst>
      </pc:sldChg>
      <pc:sldChg chg="add del">
        <pc:chgData name="Turgeon Valérie" userId="1b450f87-bfaa-4071-9d8b-ae7ea46261a8" providerId="ADAL" clId="{D94BE840-4E71-4318-AA21-07E3C84FFB34}" dt="2022-09-16T17:41:41.212" v="1186" actId="2696"/>
        <pc:sldMkLst>
          <pc:docMk/>
          <pc:sldMk cId="1792292132" sldId="342"/>
        </pc:sldMkLst>
      </pc:sldChg>
      <pc:sldChg chg="add del">
        <pc:chgData name="Turgeon Valérie" userId="1b450f87-bfaa-4071-9d8b-ae7ea46261a8" providerId="ADAL" clId="{D94BE840-4E71-4318-AA21-07E3C84FFB34}" dt="2022-09-16T17:41:41.212" v="1186" actId="2696"/>
        <pc:sldMkLst>
          <pc:docMk/>
          <pc:sldMk cId="323416771" sldId="343"/>
        </pc:sldMkLst>
      </pc:sldChg>
      <pc:sldChg chg="add del">
        <pc:chgData name="Turgeon Valérie" userId="1b450f87-bfaa-4071-9d8b-ae7ea46261a8" providerId="ADAL" clId="{D94BE840-4E71-4318-AA21-07E3C84FFB34}" dt="2022-09-16T17:41:41.212" v="1186" actId="2696"/>
        <pc:sldMkLst>
          <pc:docMk/>
          <pc:sldMk cId="2040471159" sldId="344"/>
        </pc:sldMkLst>
      </pc:sldChg>
      <pc:sldChg chg="add del">
        <pc:chgData name="Turgeon Valérie" userId="1b450f87-bfaa-4071-9d8b-ae7ea46261a8" providerId="ADAL" clId="{D94BE840-4E71-4318-AA21-07E3C84FFB34}" dt="2022-09-16T17:41:41.212" v="1186" actId="2696"/>
        <pc:sldMkLst>
          <pc:docMk/>
          <pc:sldMk cId="2970033502" sldId="345"/>
        </pc:sldMkLst>
      </pc:sldChg>
      <pc:sldChg chg="add del">
        <pc:chgData name="Turgeon Valérie" userId="1b450f87-bfaa-4071-9d8b-ae7ea46261a8" providerId="ADAL" clId="{D94BE840-4E71-4318-AA21-07E3C84FFB34}" dt="2022-09-16T17:41:41.212" v="1186" actId="2696"/>
        <pc:sldMkLst>
          <pc:docMk/>
          <pc:sldMk cId="153247472" sldId="346"/>
        </pc:sldMkLst>
      </pc:sldChg>
      <pc:sldChg chg="add del">
        <pc:chgData name="Turgeon Valérie" userId="1b450f87-bfaa-4071-9d8b-ae7ea46261a8" providerId="ADAL" clId="{D94BE840-4E71-4318-AA21-07E3C84FFB34}" dt="2022-09-16T17:41:41.212" v="1186" actId="2696"/>
        <pc:sldMkLst>
          <pc:docMk/>
          <pc:sldMk cId="2665842652" sldId="347"/>
        </pc:sldMkLst>
      </pc:sldChg>
      <pc:sldChg chg="add del">
        <pc:chgData name="Turgeon Valérie" userId="1b450f87-bfaa-4071-9d8b-ae7ea46261a8" providerId="ADAL" clId="{D94BE840-4E71-4318-AA21-07E3C84FFB34}" dt="2022-09-16T17:41:41.212" v="1186" actId="2696"/>
        <pc:sldMkLst>
          <pc:docMk/>
          <pc:sldMk cId="3973883214" sldId="348"/>
        </pc:sldMkLst>
      </pc:sldChg>
      <pc:sldChg chg="add del">
        <pc:chgData name="Turgeon Valérie" userId="1b450f87-bfaa-4071-9d8b-ae7ea46261a8" providerId="ADAL" clId="{D94BE840-4E71-4318-AA21-07E3C84FFB34}" dt="2022-09-16T17:41:41.212" v="1186" actId="2696"/>
        <pc:sldMkLst>
          <pc:docMk/>
          <pc:sldMk cId="4131936673" sldId="349"/>
        </pc:sldMkLst>
      </pc:sldChg>
      <pc:sldChg chg="add del">
        <pc:chgData name="Turgeon Valérie" userId="1b450f87-bfaa-4071-9d8b-ae7ea46261a8" providerId="ADAL" clId="{D94BE840-4E71-4318-AA21-07E3C84FFB34}" dt="2022-09-16T17:41:41.212" v="1186" actId="2696"/>
        <pc:sldMkLst>
          <pc:docMk/>
          <pc:sldMk cId="65316482" sldId="350"/>
        </pc:sldMkLst>
      </pc:sldChg>
      <pc:sldChg chg="add del">
        <pc:chgData name="Turgeon Valérie" userId="1b450f87-bfaa-4071-9d8b-ae7ea46261a8" providerId="ADAL" clId="{D94BE840-4E71-4318-AA21-07E3C84FFB34}" dt="2022-09-16T17:41:41.212" v="1186" actId="2696"/>
        <pc:sldMkLst>
          <pc:docMk/>
          <pc:sldMk cId="705126878" sldId="351"/>
        </pc:sldMkLst>
      </pc:sldChg>
      <pc:sldChg chg="add del">
        <pc:chgData name="Turgeon Valérie" userId="1b450f87-bfaa-4071-9d8b-ae7ea46261a8" providerId="ADAL" clId="{D94BE840-4E71-4318-AA21-07E3C84FFB34}" dt="2022-09-16T17:41:41.212" v="1186" actId="2696"/>
        <pc:sldMkLst>
          <pc:docMk/>
          <pc:sldMk cId="2314890426" sldId="352"/>
        </pc:sldMkLst>
      </pc:sldChg>
      <pc:sldChg chg="delSp modSp add mod delAnim">
        <pc:chgData name="Turgeon Valérie" userId="1b450f87-bfaa-4071-9d8b-ae7ea46261a8" providerId="ADAL" clId="{D94BE840-4E71-4318-AA21-07E3C84FFB34}" dt="2022-09-07T18:32:25.893" v="192" actId="20577"/>
        <pc:sldMkLst>
          <pc:docMk/>
          <pc:sldMk cId="2049635416" sldId="353"/>
        </pc:sldMkLst>
        <pc:spChg chg="mod">
          <ac:chgData name="Turgeon Valérie" userId="1b450f87-bfaa-4071-9d8b-ae7ea46261a8" providerId="ADAL" clId="{D94BE840-4E71-4318-AA21-07E3C84FFB34}" dt="2022-09-07T18:32:25.893" v="192" actId="20577"/>
          <ac:spMkLst>
            <pc:docMk/>
            <pc:sldMk cId="2049635416" sldId="353"/>
            <ac:spMk id="39" creationId="{00000000-0000-0000-0000-000000000000}"/>
          </ac:spMkLst>
        </pc:spChg>
        <pc:spChg chg="mod">
          <ac:chgData name="Turgeon Valérie" userId="1b450f87-bfaa-4071-9d8b-ae7ea46261a8" providerId="ADAL" clId="{D94BE840-4E71-4318-AA21-07E3C84FFB34}" dt="2022-09-07T16:35:50.380" v="15" actId="20577"/>
          <ac:spMkLst>
            <pc:docMk/>
            <pc:sldMk cId="2049635416" sldId="353"/>
            <ac:spMk id="49" creationId="{00000000-0000-0000-0000-000000000000}"/>
          </ac:spMkLst>
        </pc:spChg>
        <pc:picChg chg="mod">
          <ac:chgData name="Turgeon Valérie" userId="1b450f87-bfaa-4071-9d8b-ae7ea46261a8" providerId="ADAL" clId="{D94BE840-4E71-4318-AA21-07E3C84FFB34}" dt="2022-09-07T16:35:37.262" v="2" actId="1076"/>
          <ac:picMkLst>
            <pc:docMk/>
            <pc:sldMk cId="2049635416" sldId="353"/>
            <ac:picMk id="11" creationId="{00000000-0000-0000-0000-000000000000}"/>
          </ac:picMkLst>
        </pc:picChg>
        <pc:picChg chg="del">
          <ac:chgData name="Turgeon Valérie" userId="1b450f87-bfaa-4071-9d8b-ae7ea46261a8" providerId="ADAL" clId="{D94BE840-4E71-4318-AA21-07E3C84FFB34}" dt="2022-09-07T16:35:33.883" v="1" actId="478"/>
          <ac:picMkLst>
            <pc:docMk/>
            <pc:sldMk cId="2049635416" sldId="353"/>
            <ac:picMk id="52" creationId="{00000000-0000-0000-0000-000000000000}"/>
          </ac:picMkLst>
        </pc:picChg>
      </pc:sldChg>
      <pc:sldChg chg="addSp delSp modSp new add del mod">
        <pc:chgData name="Turgeon Valérie" userId="1b450f87-bfaa-4071-9d8b-ae7ea46261a8" providerId="ADAL" clId="{D94BE840-4E71-4318-AA21-07E3C84FFB34}" dt="2022-09-16T17:42:07.845" v="1205" actId="2696"/>
        <pc:sldMkLst>
          <pc:docMk/>
          <pc:sldMk cId="2149770584" sldId="354"/>
        </pc:sldMkLst>
        <pc:spChg chg="mod">
          <ac:chgData name="Turgeon Valérie" userId="1b450f87-bfaa-4071-9d8b-ae7ea46261a8" providerId="ADAL" clId="{D94BE840-4E71-4318-AA21-07E3C84FFB34}" dt="2022-09-07T16:38:06.725" v="39" actId="20577"/>
          <ac:spMkLst>
            <pc:docMk/>
            <pc:sldMk cId="2149770584" sldId="354"/>
            <ac:spMk id="2" creationId="{AB2C3BF2-4D63-410C-9426-AD5AD445F2AC}"/>
          </ac:spMkLst>
        </pc:spChg>
        <pc:spChg chg="mod">
          <ac:chgData name="Turgeon Valérie" userId="1b450f87-bfaa-4071-9d8b-ae7ea46261a8" providerId="ADAL" clId="{D94BE840-4E71-4318-AA21-07E3C84FFB34}" dt="2022-09-14T22:46:30.674" v="919" actId="20577"/>
          <ac:spMkLst>
            <pc:docMk/>
            <pc:sldMk cId="2149770584" sldId="354"/>
            <ac:spMk id="3" creationId="{5386388D-4E12-4C0C-8742-10AACDE3B84F}"/>
          </ac:spMkLst>
        </pc:spChg>
        <pc:picChg chg="add del mod">
          <ac:chgData name="Turgeon Valérie" userId="1b450f87-bfaa-4071-9d8b-ae7ea46261a8" providerId="ADAL" clId="{D94BE840-4E71-4318-AA21-07E3C84FFB34}" dt="2022-09-14T23:14:22.845" v="926" actId="21"/>
          <ac:picMkLst>
            <pc:docMk/>
            <pc:sldMk cId="2149770584" sldId="354"/>
            <ac:picMk id="5" creationId="{58937292-7B91-4356-BEB5-D62B1A07B2C9}"/>
          </ac:picMkLst>
        </pc:picChg>
      </pc:sldChg>
      <pc:sldChg chg="add">
        <pc:chgData name="Turgeon Valérie" userId="1b450f87-bfaa-4071-9d8b-ae7ea46261a8" providerId="ADAL" clId="{D94BE840-4E71-4318-AA21-07E3C84FFB34}" dt="2022-09-16T17:42:15.155" v="1206"/>
        <pc:sldMkLst>
          <pc:docMk/>
          <pc:sldMk cId="3800532290" sldId="354"/>
        </pc:sldMkLst>
      </pc:sldChg>
      <pc:sldChg chg="addSp delSp modSp new mod ord modClrScheme chgLayout">
        <pc:chgData name="Turgeon Valérie" userId="1b450f87-bfaa-4071-9d8b-ae7ea46261a8" providerId="ADAL" clId="{D94BE840-4E71-4318-AA21-07E3C84FFB34}" dt="2022-09-16T17:57:33.892" v="1294" actId="1076"/>
        <pc:sldMkLst>
          <pc:docMk/>
          <pc:sldMk cId="1585631733" sldId="355"/>
        </pc:sldMkLst>
        <pc:spChg chg="mod ord">
          <ac:chgData name="Turgeon Valérie" userId="1b450f87-bfaa-4071-9d8b-ae7ea46261a8" providerId="ADAL" clId="{D94BE840-4E71-4318-AA21-07E3C84FFB34}" dt="2022-09-16T17:44:07.156" v="1239" actId="20577"/>
          <ac:spMkLst>
            <pc:docMk/>
            <pc:sldMk cId="1585631733" sldId="355"/>
            <ac:spMk id="2" creationId="{2DCDDE4C-EC4D-4F37-BA76-0420BBA23364}"/>
          </ac:spMkLst>
        </pc:spChg>
        <pc:spChg chg="del mod ord">
          <ac:chgData name="Turgeon Valérie" userId="1b450f87-bfaa-4071-9d8b-ae7ea46261a8" providerId="ADAL" clId="{D94BE840-4E71-4318-AA21-07E3C84FFB34}" dt="2022-09-14T23:40:53.249" v="1184" actId="700"/>
          <ac:spMkLst>
            <pc:docMk/>
            <pc:sldMk cId="1585631733" sldId="355"/>
            <ac:spMk id="3" creationId="{9963BF36-D7C2-4090-A151-B20B6A47931E}"/>
          </ac:spMkLst>
        </pc:spChg>
        <pc:spChg chg="add mod ord">
          <ac:chgData name="Turgeon Valérie" userId="1b450f87-bfaa-4071-9d8b-ae7ea46261a8" providerId="ADAL" clId="{D94BE840-4E71-4318-AA21-07E3C84FFB34}" dt="2022-09-16T17:44:39.164" v="1241" actId="14100"/>
          <ac:spMkLst>
            <pc:docMk/>
            <pc:sldMk cId="1585631733" sldId="355"/>
            <ac:spMk id="4" creationId="{7625B75E-5AA5-4E95-8882-19DC6F9AB86E}"/>
          </ac:spMkLst>
        </pc:spChg>
        <pc:spChg chg="add mod">
          <ac:chgData name="Turgeon Valérie" userId="1b450f87-bfaa-4071-9d8b-ae7ea46261a8" providerId="ADAL" clId="{D94BE840-4E71-4318-AA21-07E3C84FFB34}" dt="2022-09-16T17:57:33.892" v="1294" actId="1076"/>
          <ac:spMkLst>
            <pc:docMk/>
            <pc:sldMk cId="1585631733" sldId="355"/>
            <ac:spMk id="6" creationId="{35D74EF9-8F28-4976-8710-C1E35FF4D0A2}"/>
          </ac:spMkLst>
        </pc:spChg>
        <pc:picChg chg="add mod modCrop">
          <ac:chgData name="Turgeon Valérie" userId="1b450f87-bfaa-4071-9d8b-ae7ea46261a8" providerId="ADAL" clId="{D94BE840-4E71-4318-AA21-07E3C84FFB34}" dt="2022-09-16T17:54:44.460" v="1244" actId="1076"/>
          <ac:picMkLst>
            <pc:docMk/>
            <pc:sldMk cId="1585631733" sldId="355"/>
            <ac:picMk id="5" creationId="{34CAD26A-D032-41D2-BBD2-7633854577B1}"/>
          </ac:picMkLst>
        </pc:picChg>
        <pc:picChg chg="add mod">
          <ac:chgData name="Turgeon Valérie" userId="1b450f87-bfaa-4071-9d8b-ae7ea46261a8" providerId="ADAL" clId="{D94BE840-4E71-4318-AA21-07E3C84FFB34}" dt="2022-09-16T17:57:07.489" v="1292" actId="1076"/>
          <ac:picMkLst>
            <pc:docMk/>
            <pc:sldMk cId="1585631733" sldId="355"/>
            <ac:picMk id="8" creationId="{B3E7B681-2EB6-4CBA-9A2F-AFEA3E967F99}"/>
          </ac:picMkLst>
        </pc:picChg>
      </pc:sldChg>
      <pc:sldChg chg="modSp new del mod ord">
        <pc:chgData name="Turgeon Valérie" userId="1b450f87-bfaa-4071-9d8b-ae7ea46261a8" providerId="ADAL" clId="{D94BE840-4E71-4318-AA21-07E3C84FFB34}" dt="2022-09-16T17:44:14.923" v="1240" actId="2696"/>
        <pc:sldMkLst>
          <pc:docMk/>
          <pc:sldMk cId="3852367659" sldId="356"/>
        </pc:sldMkLst>
        <pc:spChg chg="mod">
          <ac:chgData name="Turgeon Valérie" userId="1b450f87-bfaa-4071-9d8b-ae7ea46261a8" providerId="ADAL" clId="{D94BE840-4E71-4318-AA21-07E3C84FFB34}" dt="2022-09-07T16:39:40.713" v="78" actId="20577"/>
          <ac:spMkLst>
            <pc:docMk/>
            <pc:sldMk cId="3852367659" sldId="356"/>
            <ac:spMk id="2" creationId="{BBCCE145-83DD-4EB9-8425-B9F7AB2C3B9B}"/>
          </ac:spMkLst>
        </pc:spChg>
      </pc:sldChg>
      <pc:sldChg chg="addSp modSp new mod">
        <pc:chgData name="Turgeon Valérie" userId="1b450f87-bfaa-4071-9d8b-ae7ea46261a8" providerId="ADAL" clId="{D94BE840-4E71-4318-AA21-07E3C84FFB34}" dt="2022-09-21T12:11:26.219" v="3111" actId="1076"/>
        <pc:sldMkLst>
          <pc:docMk/>
          <pc:sldMk cId="1894279944" sldId="357"/>
        </pc:sldMkLst>
        <pc:spChg chg="mod">
          <ac:chgData name="Turgeon Valérie" userId="1b450f87-bfaa-4071-9d8b-ae7ea46261a8" providerId="ADAL" clId="{D94BE840-4E71-4318-AA21-07E3C84FFB34}" dt="2022-09-07T16:40:08.921" v="129" actId="20577"/>
          <ac:spMkLst>
            <pc:docMk/>
            <pc:sldMk cId="1894279944" sldId="357"/>
            <ac:spMk id="2" creationId="{98D4969D-116F-46AD-9C1E-AF430E03E434}"/>
          </ac:spMkLst>
        </pc:spChg>
        <pc:spChg chg="mod">
          <ac:chgData name="Turgeon Valérie" userId="1b450f87-bfaa-4071-9d8b-ae7ea46261a8" providerId="ADAL" clId="{D94BE840-4E71-4318-AA21-07E3C84FFB34}" dt="2022-09-21T11:59:15.159" v="2950" actId="20577"/>
          <ac:spMkLst>
            <pc:docMk/>
            <pc:sldMk cId="1894279944" sldId="357"/>
            <ac:spMk id="3" creationId="{8D7D9AA6-F4DE-40BE-8B75-FF78FA571BE6}"/>
          </ac:spMkLst>
        </pc:spChg>
        <pc:spChg chg="add mod">
          <ac:chgData name="Turgeon Valérie" userId="1b450f87-bfaa-4071-9d8b-ae7ea46261a8" providerId="ADAL" clId="{D94BE840-4E71-4318-AA21-07E3C84FFB34}" dt="2022-09-21T12:11:26.219" v="3111" actId="1076"/>
          <ac:spMkLst>
            <pc:docMk/>
            <pc:sldMk cId="1894279944" sldId="357"/>
            <ac:spMk id="6" creationId="{0DD83DB0-DCB1-41B5-A124-83119243D449}"/>
          </ac:spMkLst>
        </pc:spChg>
        <pc:picChg chg="add mod">
          <ac:chgData name="Turgeon Valérie" userId="1b450f87-bfaa-4071-9d8b-ae7ea46261a8" providerId="ADAL" clId="{D94BE840-4E71-4318-AA21-07E3C84FFB34}" dt="2022-09-21T12:04:55.519" v="2953" actId="1076"/>
          <ac:picMkLst>
            <pc:docMk/>
            <pc:sldMk cId="1894279944" sldId="357"/>
            <ac:picMk id="5" creationId="{0CB08E1F-BF24-487D-B2CF-83450B5A6347}"/>
          </ac:picMkLst>
        </pc:picChg>
      </pc:sldChg>
      <pc:sldChg chg="modSp new del mod ord">
        <pc:chgData name="Turgeon Valérie" userId="1b450f87-bfaa-4071-9d8b-ae7ea46261a8" providerId="ADAL" clId="{D94BE840-4E71-4318-AA21-07E3C84FFB34}" dt="2022-09-21T12:33:14.021" v="3909" actId="47"/>
        <pc:sldMkLst>
          <pc:docMk/>
          <pc:sldMk cId="3217278306" sldId="358"/>
        </pc:sldMkLst>
        <pc:spChg chg="mod">
          <ac:chgData name="Turgeon Valérie" userId="1b450f87-bfaa-4071-9d8b-ae7ea46261a8" providerId="ADAL" clId="{D94BE840-4E71-4318-AA21-07E3C84FFB34}" dt="2022-09-07T18:36:05.383" v="307" actId="20577"/>
          <ac:spMkLst>
            <pc:docMk/>
            <pc:sldMk cId="3217278306" sldId="358"/>
            <ac:spMk id="2" creationId="{06B179EF-EA8D-41C4-AA89-3CAA4169C586}"/>
          </ac:spMkLst>
        </pc:spChg>
      </pc:sldChg>
      <pc:sldChg chg="modSp new mod">
        <pc:chgData name="Turgeon Valérie" userId="1b450f87-bfaa-4071-9d8b-ae7ea46261a8" providerId="ADAL" clId="{D94BE840-4E71-4318-AA21-07E3C84FFB34}" dt="2022-09-21T12:20:02.493" v="3394" actId="207"/>
        <pc:sldMkLst>
          <pc:docMk/>
          <pc:sldMk cId="3600482710" sldId="359"/>
        </pc:sldMkLst>
        <pc:spChg chg="mod">
          <ac:chgData name="Turgeon Valérie" userId="1b450f87-bfaa-4071-9d8b-ae7ea46261a8" providerId="ADAL" clId="{D94BE840-4E71-4318-AA21-07E3C84FFB34}" dt="2022-09-21T12:20:02.493" v="3394" actId="207"/>
          <ac:spMkLst>
            <pc:docMk/>
            <pc:sldMk cId="3600482710" sldId="359"/>
            <ac:spMk id="2" creationId="{3BC0A877-9DFD-4218-BDCB-76797ACE4203}"/>
          </ac:spMkLst>
        </pc:spChg>
        <pc:spChg chg="mod">
          <ac:chgData name="Turgeon Valérie" userId="1b450f87-bfaa-4071-9d8b-ae7ea46261a8" providerId="ADAL" clId="{D94BE840-4E71-4318-AA21-07E3C84FFB34}" dt="2022-09-21T12:18:22.859" v="3392" actId="20577"/>
          <ac:spMkLst>
            <pc:docMk/>
            <pc:sldMk cId="3600482710" sldId="359"/>
            <ac:spMk id="3" creationId="{F9DCBBB9-98A8-45FB-A9DF-691A04CFE160}"/>
          </ac:spMkLst>
        </pc:spChg>
      </pc:sldChg>
      <pc:sldChg chg="modSp new mod">
        <pc:chgData name="Turgeon Valérie" userId="1b450f87-bfaa-4071-9d8b-ae7ea46261a8" providerId="ADAL" clId="{D94BE840-4E71-4318-AA21-07E3C84FFB34}" dt="2022-09-21T12:32:52.310" v="3908" actId="20577"/>
        <pc:sldMkLst>
          <pc:docMk/>
          <pc:sldMk cId="3261500888" sldId="360"/>
        </pc:sldMkLst>
        <pc:spChg chg="mod">
          <ac:chgData name="Turgeon Valérie" userId="1b450f87-bfaa-4071-9d8b-ae7ea46261a8" providerId="ADAL" clId="{D94BE840-4E71-4318-AA21-07E3C84FFB34}" dt="2022-09-07T18:35:48.191" v="276" actId="20577"/>
          <ac:spMkLst>
            <pc:docMk/>
            <pc:sldMk cId="3261500888" sldId="360"/>
            <ac:spMk id="2" creationId="{E90EC570-015F-4325-9C60-CDE63B1C078E}"/>
          </ac:spMkLst>
        </pc:spChg>
        <pc:spChg chg="mod">
          <ac:chgData name="Turgeon Valérie" userId="1b450f87-bfaa-4071-9d8b-ae7ea46261a8" providerId="ADAL" clId="{D94BE840-4E71-4318-AA21-07E3C84FFB34}" dt="2022-09-21T12:32:52.310" v="3908" actId="20577"/>
          <ac:spMkLst>
            <pc:docMk/>
            <pc:sldMk cId="3261500888" sldId="360"/>
            <ac:spMk id="3" creationId="{C355480A-01B8-4A03-AE50-31E7227BD17A}"/>
          </ac:spMkLst>
        </pc:spChg>
      </pc:sldChg>
      <pc:sldChg chg="modSp add del mod">
        <pc:chgData name="Turgeon Valérie" userId="1b450f87-bfaa-4071-9d8b-ae7ea46261a8" providerId="ADAL" clId="{D94BE840-4E71-4318-AA21-07E3C84FFB34}" dt="2022-09-21T12:35:36.792" v="3954" actId="2696"/>
        <pc:sldMkLst>
          <pc:docMk/>
          <pc:sldMk cId="976265115" sldId="361"/>
        </pc:sldMkLst>
        <pc:spChg chg="mod">
          <ac:chgData name="Turgeon Valérie" userId="1b450f87-bfaa-4071-9d8b-ae7ea46261a8" providerId="ADAL" clId="{D94BE840-4E71-4318-AA21-07E3C84FFB34}" dt="2022-09-07T18:36:24.183" v="333" actId="20577"/>
          <ac:spMkLst>
            <pc:docMk/>
            <pc:sldMk cId="976265115" sldId="361"/>
            <ac:spMk id="2" creationId="{06B179EF-EA8D-41C4-AA89-3CAA4169C586}"/>
          </ac:spMkLst>
        </pc:spChg>
        <pc:spChg chg="mod">
          <ac:chgData name="Turgeon Valérie" userId="1b450f87-bfaa-4071-9d8b-ae7ea46261a8" providerId="ADAL" clId="{D94BE840-4E71-4318-AA21-07E3C84FFB34}" dt="2022-09-21T12:33:56.793" v="3953" actId="20577"/>
          <ac:spMkLst>
            <pc:docMk/>
            <pc:sldMk cId="976265115" sldId="361"/>
            <ac:spMk id="3" creationId="{E0B3DA9F-0720-4C1E-969D-8E0C49B0E2C4}"/>
          </ac:spMkLst>
        </pc:spChg>
      </pc:sldChg>
      <pc:sldChg chg="modSp add mod">
        <pc:chgData name="Turgeon Valérie" userId="1b450f87-bfaa-4071-9d8b-ae7ea46261a8" providerId="ADAL" clId="{D94BE840-4E71-4318-AA21-07E3C84FFB34}" dt="2022-09-21T12:43:47.520" v="4281" actId="114"/>
        <pc:sldMkLst>
          <pc:docMk/>
          <pc:sldMk cId="3943902512" sldId="362"/>
        </pc:sldMkLst>
        <pc:spChg chg="mod">
          <ac:chgData name="Turgeon Valérie" userId="1b450f87-bfaa-4071-9d8b-ae7ea46261a8" providerId="ADAL" clId="{D94BE840-4E71-4318-AA21-07E3C84FFB34}" dt="2022-09-21T12:37:04.789" v="3955" actId="20577"/>
          <ac:spMkLst>
            <pc:docMk/>
            <pc:sldMk cId="3943902512" sldId="362"/>
            <ac:spMk id="2" creationId="{06B179EF-EA8D-41C4-AA89-3CAA4169C586}"/>
          </ac:spMkLst>
        </pc:spChg>
        <pc:spChg chg="mod">
          <ac:chgData name="Turgeon Valérie" userId="1b450f87-bfaa-4071-9d8b-ae7ea46261a8" providerId="ADAL" clId="{D94BE840-4E71-4318-AA21-07E3C84FFB34}" dt="2022-09-21T12:43:47.520" v="4281" actId="114"/>
          <ac:spMkLst>
            <pc:docMk/>
            <pc:sldMk cId="3943902512" sldId="362"/>
            <ac:spMk id="3" creationId="{E0B3DA9F-0720-4C1E-969D-8E0C49B0E2C4}"/>
          </ac:spMkLst>
        </pc:spChg>
      </pc:sldChg>
      <pc:sldChg chg="modSp add del mod">
        <pc:chgData name="Turgeon Valérie" userId="1b450f87-bfaa-4071-9d8b-ae7ea46261a8" providerId="ADAL" clId="{D94BE840-4E71-4318-AA21-07E3C84FFB34}" dt="2022-09-21T12:47:07.326" v="4363" actId="2696"/>
        <pc:sldMkLst>
          <pc:docMk/>
          <pc:sldMk cId="1994286889" sldId="363"/>
        </pc:sldMkLst>
        <pc:spChg chg="mod">
          <ac:chgData name="Turgeon Valérie" userId="1b450f87-bfaa-4071-9d8b-ae7ea46261a8" providerId="ADAL" clId="{D94BE840-4E71-4318-AA21-07E3C84FFB34}" dt="2022-09-07T18:38:20.918" v="435" actId="20577"/>
          <ac:spMkLst>
            <pc:docMk/>
            <pc:sldMk cId="1994286889" sldId="363"/>
            <ac:spMk id="2" creationId="{06B179EF-EA8D-41C4-AA89-3CAA4169C586}"/>
          </ac:spMkLst>
        </pc:spChg>
      </pc:sldChg>
      <pc:sldChg chg="addSp modSp new mod">
        <pc:chgData name="Turgeon Valérie" userId="1b450f87-bfaa-4071-9d8b-ae7ea46261a8" providerId="ADAL" clId="{D94BE840-4E71-4318-AA21-07E3C84FFB34}" dt="2022-09-21T12:46:38.337" v="4362" actId="1076"/>
        <pc:sldMkLst>
          <pc:docMk/>
          <pc:sldMk cId="3087529124" sldId="364"/>
        </pc:sldMkLst>
        <pc:spChg chg="mod">
          <ac:chgData name="Turgeon Valérie" userId="1b450f87-bfaa-4071-9d8b-ae7ea46261a8" providerId="ADAL" clId="{D94BE840-4E71-4318-AA21-07E3C84FFB34}" dt="2022-09-07T18:38:03.153" v="428" actId="20577"/>
          <ac:spMkLst>
            <pc:docMk/>
            <pc:sldMk cId="3087529124" sldId="364"/>
            <ac:spMk id="2" creationId="{3369F6A0-7735-4345-86B3-6E9B2A96126F}"/>
          </ac:spMkLst>
        </pc:spChg>
        <pc:spChg chg="mod">
          <ac:chgData name="Turgeon Valérie" userId="1b450f87-bfaa-4071-9d8b-ae7ea46261a8" providerId="ADAL" clId="{D94BE840-4E71-4318-AA21-07E3C84FFB34}" dt="2022-09-21T12:45:41.936" v="4353" actId="20577"/>
          <ac:spMkLst>
            <pc:docMk/>
            <pc:sldMk cId="3087529124" sldId="364"/>
            <ac:spMk id="3" creationId="{9C222B56-3835-4158-AA63-2EE9425F894D}"/>
          </ac:spMkLst>
        </pc:spChg>
        <pc:spChg chg="add mod">
          <ac:chgData name="Turgeon Valérie" userId="1b450f87-bfaa-4071-9d8b-ae7ea46261a8" providerId="ADAL" clId="{D94BE840-4E71-4318-AA21-07E3C84FFB34}" dt="2022-09-21T12:46:12.288" v="4360" actId="14100"/>
          <ac:spMkLst>
            <pc:docMk/>
            <pc:sldMk cId="3087529124" sldId="364"/>
            <ac:spMk id="6" creationId="{03E9BEF3-9222-4BA3-8CA1-E912A8FBC34E}"/>
          </ac:spMkLst>
        </pc:spChg>
        <pc:picChg chg="add mod">
          <ac:chgData name="Turgeon Valérie" userId="1b450f87-bfaa-4071-9d8b-ae7ea46261a8" providerId="ADAL" clId="{D94BE840-4E71-4318-AA21-07E3C84FFB34}" dt="2022-09-21T12:46:05.417" v="4358" actId="1076"/>
          <ac:picMkLst>
            <pc:docMk/>
            <pc:sldMk cId="3087529124" sldId="364"/>
            <ac:picMk id="5" creationId="{2DFDA97C-6F74-4B5B-AB93-0EFC9AFD7E1A}"/>
          </ac:picMkLst>
        </pc:picChg>
        <pc:picChg chg="add mod">
          <ac:chgData name="Turgeon Valérie" userId="1b450f87-bfaa-4071-9d8b-ae7ea46261a8" providerId="ADAL" clId="{D94BE840-4E71-4318-AA21-07E3C84FFB34}" dt="2022-09-21T12:46:38.337" v="4362" actId="1076"/>
          <ac:picMkLst>
            <pc:docMk/>
            <pc:sldMk cId="3087529124" sldId="364"/>
            <ac:picMk id="8" creationId="{48CF144D-1075-46A2-856B-ABFE91B5C6BE}"/>
          </ac:picMkLst>
        </pc:picChg>
      </pc:sldChg>
      <pc:sldChg chg="modSp new del mod">
        <pc:chgData name="Turgeon Valérie" userId="1b450f87-bfaa-4071-9d8b-ae7ea46261a8" providerId="ADAL" clId="{D94BE840-4E71-4318-AA21-07E3C84FFB34}" dt="2022-09-21T12:47:07.326" v="4363" actId="2696"/>
        <pc:sldMkLst>
          <pc:docMk/>
          <pc:sldMk cId="332370576" sldId="365"/>
        </pc:sldMkLst>
        <pc:spChg chg="mod">
          <ac:chgData name="Turgeon Valérie" userId="1b450f87-bfaa-4071-9d8b-ae7ea46261a8" providerId="ADAL" clId="{D94BE840-4E71-4318-AA21-07E3C84FFB34}" dt="2022-09-07T18:38:47.723" v="478" actId="20577"/>
          <ac:spMkLst>
            <pc:docMk/>
            <pc:sldMk cId="332370576" sldId="365"/>
            <ac:spMk id="2" creationId="{A30D2C52-D812-4A05-937C-8C98F45DE0A9}"/>
          </ac:spMkLst>
        </pc:spChg>
      </pc:sldChg>
      <pc:sldChg chg="modSp add del mod">
        <pc:chgData name="Turgeon Valérie" userId="1b450f87-bfaa-4071-9d8b-ae7ea46261a8" providerId="ADAL" clId="{D94BE840-4E71-4318-AA21-07E3C84FFB34}" dt="2022-09-21T12:47:07.326" v="4363" actId="2696"/>
        <pc:sldMkLst>
          <pc:docMk/>
          <pc:sldMk cId="3955202595" sldId="366"/>
        </pc:sldMkLst>
        <pc:spChg chg="mod">
          <ac:chgData name="Turgeon Valérie" userId="1b450f87-bfaa-4071-9d8b-ae7ea46261a8" providerId="ADAL" clId="{D94BE840-4E71-4318-AA21-07E3C84FFB34}" dt="2022-09-07T18:39:09.027" v="497" actId="20577"/>
          <ac:spMkLst>
            <pc:docMk/>
            <pc:sldMk cId="3955202595" sldId="366"/>
            <ac:spMk id="2" creationId="{A30D2C52-D812-4A05-937C-8C98F45DE0A9}"/>
          </ac:spMkLst>
        </pc:spChg>
      </pc:sldChg>
      <pc:sldChg chg="modSp add del mod">
        <pc:chgData name="Turgeon Valérie" userId="1b450f87-bfaa-4071-9d8b-ae7ea46261a8" providerId="ADAL" clId="{D94BE840-4E71-4318-AA21-07E3C84FFB34}" dt="2022-09-21T12:47:07.326" v="4363" actId="2696"/>
        <pc:sldMkLst>
          <pc:docMk/>
          <pc:sldMk cId="3510915090" sldId="367"/>
        </pc:sldMkLst>
        <pc:spChg chg="mod">
          <ac:chgData name="Turgeon Valérie" userId="1b450f87-bfaa-4071-9d8b-ae7ea46261a8" providerId="ADAL" clId="{D94BE840-4E71-4318-AA21-07E3C84FFB34}" dt="2022-09-07T18:39:33.348" v="516" actId="6549"/>
          <ac:spMkLst>
            <pc:docMk/>
            <pc:sldMk cId="3510915090" sldId="367"/>
            <ac:spMk id="2" creationId="{A30D2C52-D812-4A05-937C-8C98F45DE0A9}"/>
          </ac:spMkLst>
        </pc:spChg>
      </pc:sldChg>
      <pc:sldChg chg="modSp add del mod">
        <pc:chgData name="Turgeon Valérie" userId="1b450f87-bfaa-4071-9d8b-ae7ea46261a8" providerId="ADAL" clId="{D94BE840-4E71-4318-AA21-07E3C84FFB34}" dt="2022-09-21T12:47:07.326" v="4363" actId="2696"/>
        <pc:sldMkLst>
          <pc:docMk/>
          <pc:sldMk cId="221074449" sldId="368"/>
        </pc:sldMkLst>
        <pc:spChg chg="mod">
          <ac:chgData name="Turgeon Valérie" userId="1b450f87-bfaa-4071-9d8b-ae7ea46261a8" providerId="ADAL" clId="{D94BE840-4E71-4318-AA21-07E3C84FFB34}" dt="2022-09-07T18:39:43.483" v="521" actId="20577"/>
          <ac:spMkLst>
            <pc:docMk/>
            <pc:sldMk cId="221074449" sldId="368"/>
            <ac:spMk id="2" creationId="{A30D2C52-D812-4A05-937C-8C98F45DE0A9}"/>
          </ac:spMkLst>
        </pc:spChg>
      </pc:sldChg>
      <pc:sldChg chg="modSp new del mod">
        <pc:chgData name="Turgeon Valérie" userId="1b450f87-bfaa-4071-9d8b-ae7ea46261a8" providerId="ADAL" clId="{D94BE840-4E71-4318-AA21-07E3C84FFB34}" dt="2022-09-21T12:47:07.326" v="4363" actId="2696"/>
        <pc:sldMkLst>
          <pc:docMk/>
          <pc:sldMk cId="3865307320" sldId="369"/>
        </pc:sldMkLst>
        <pc:spChg chg="mod">
          <ac:chgData name="Turgeon Valérie" userId="1b450f87-bfaa-4071-9d8b-ae7ea46261a8" providerId="ADAL" clId="{D94BE840-4E71-4318-AA21-07E3C84FFB34}" dt="2022-09-07T18:40:19.335" v="552" actId="114"/>
          <ac:spMkLst>
            <pc:docMk/>
            <pc:sldMk cId="3865307320" sldId="369"/>
            <ac:spMk id="2" creationId="{5BC08B73-5ECB-4485-8309-A55C92666A22}"/>
          </ac:spMkLst>
        </pc:spChg>
      </pc:sldChg>
      <pc:sldChg chg="modSp new del mod">
        <pc:chgData name="Turgeon Valérie" userId="1b450f87-bfaa-4071-9d8b-ae7ea46261a8" providerId="ADAL" clId="{D94BE840-4E71-4318-AA21-07E3C84FFB34}" dt="2022-09-21T12:47:07.326" v="4363" actId="2696"/>
        <pc:sldMkLst>
          <pc:docMk/>
          <pc:sldMk cId="3146961033" sldId="370"/>
        </pc:sldMkLst>
        <pc:spChg chg="mod">
          <ac:chgData name="Turgeon Valérie" userId="1b450f87-bfaa-4071-9d8b-ae7ea46261a8" providerId="ADAL" clId="{D94BE840-4E71-4318-AA21-07E3C84FFB34}" dt="2022-09-07T18:40:40.085" v="595" actId="20577"/>
          <ac:spMkLst>
            <pc:docMk/>
            <pc:sldMk cId="3146961033" sldId="370"/>
            <ac:spMk id="2" creationId="{1366BD50-DAB1-4764-955A-3D33F0D7E611}"/>
          </ac:spMkLst>
        </pc:spChg>
      </pc:sldChg>
      <pc:sldChg chg="addSp delSp modSp new add del mod">
        <pc:chgData name="Turgeon Valérie" userId="1b450f87-bfaa-4071-9d8b-ae7ea46261a8" providerId="ADAL" clId="{D94BE840-4E71-4318-AA21-07E3C84FFB34}" dt="2022-09-16T17:42:07.845" v="1205" actId="2696"/>
        <pc:sldMkLst>
          <pc:docMk/>
          <pc:sldMk cId="1798417013" sldId="371"/>
        </pc:sldMkLst>
        <pc:spChg chg="mod">
          <ac:chgData name="Turgeon Valérie" userId="1b450f87-bfaa-4071-9d8b-ae7ea46261a8" providerId="ADAL" clId="{D94BE840-4E71-4318-AA21-07E3C84FFB34}" dt="2022-09-14T23:14:40.064" v="943" actId="20577"/>
          <ac:spMkLst>
            <pc:docMk/>
            <pc:sldMk cId="1798417013" sldId="371"/>
            <ac:spMk id="2" creationId="{DD62656F-E245-405C-B8E7-7AD34D0BCEC8}"/>
          </ac:spMkLst>
        </pc:spChg>
        <pc:spChg chg="mod">
          <ac:chgData name="Turgeon Valérie" userId="1b450f87-bfaa-4071-9d8b-ae7ea46261a8" providerId="ADAL" clId="{D94BE840-4E71-4318-AA21-07E3C84FFB34}" dt="2022-09-14T23:14:19.905" v="925" actId="14100"/>
          <ac:spMkLst>
            <pc:docMk/>
            <pc:sldMk cId="1798417013" sldId="371"/>
            <ac:spMk id="3" creationId="{A6296CBA-A035-42BB-BBC5-16DC95FD87D4}"/>
          </ac:spMkLst>
        </pc:spChg>
        <pc:spChg chg="add mod">
          <ac:chgData name="Turgeon Valérie" userId="1b450f87-bfaa-4071-9d8b-ae7ea46261a8" providerId="ADAL" clId="{D94BE840-4E71-4318-AA21-07E3C84FFB34}" dt="2022-09-14T23:16:39.430" v="983" actId="1076"/>
          <ac:spMkLst>
            <pc:docMk/>
            <pc:sldMk cId="1798417013" sldId="371"/>
            <ac:spMk id="6" creationId="{F05CE459-312E-4CE5-B15E-43AECFAF3503}"/>
          </ac:spMkLst>
        </pc:spChg>
        <pc:spChg chg="add del mod">
          <ac:chgData name="Turgeon Valérie" userId="1b450f87-bfaa-4071-9d8b-ae7ea46261a8" providerId="ADAL" clId="{D94BE840-4E71-4318-AA21-07E3C84FFB34}" dt="2022-09-14T23:16:51.773" v="988" actId="478"/>
          <ac:spMkLst>
            <pc:docMk/>
            <pc:sldMk cId="1798417013" sldId="371"/>
            <ac:spMk id="7" creationId="{5F4BF41F-7EB4-4AFC-B17C-141C2AEEDA57}"/>
          </ac:spMkLst>
        </pc:spChg>
        <pc:spChg chg="add mod">
          <ac:chgData name="Turgeon Valérie" userId="1b450f87-bfaa-4071-9d8b-ae7ea46261a8" providerId="ADAL" clId="{D94BE840-4E71-4318-AA21-07E3C84FFB34}" dt="2022-09-14T23:17:33.408" v="1008" actId="1076"/>
          <ac:spMkLst>
            <pc:docMk/>
            <pc:sldMk cId="1798417013" sldId="371"/>
            <ac:spMk id="8" creationId="{DE31D88A-9880-4E74-BED0-432346B5F1B1}"/>
          </ac:spMkLst>
        </pc:spChg>
        <pc:picChg chg="add mod">
          <ac:chgData name="Turgeon Valérie" userId="1b450f87-bfaa-4071-9d8b-ae7ea46261a8" providerId="ADAL" clId="{D94BE840-4E71-4318-AA21-07E3C84FFB34}" dt="2022-09-14T23:15:25.494" v="949" actId="1076"/>
          <ac:picMkLst>
            <pc:docMk/>
            <pc:sldMk cId="1798417013" sldId="371"/>
            <ac:picMk id="4" creationId="{986C9AD9-44C5-4199-ABA8-29211ACEC246}"/>
          </ac:picMkLst>
        </pc:picChg>
        <pc:picChg chg="add mod">
          <ac:chgData name="Turgeon Valérie" userId="1b450f87-bfaa-4071-9d8b-ae7ea46261a8" providerId="ADAL" clId="{D94BE840-4E71-4318-AA21-07E3C84FFB34}" dt="2022-09-14T23:20:21.123" v="1011" actId="1440"/>
          <ac:picMkLst>
            <pc:docMk/>
            <pc:sldMk cId="1798417013" sldId="371"/>
            <ac:picMk id="5" creationId="{26B9EB3F-AE3E-436C-B19A-F36538741BC4}"/>
          </ac:picMkLst>
        </pc:picChg>
        <pc:picChg chg="add mod">
          <ac:chgData name="Turgeon Valérie" userId="1b450f87-bfaa-4071-9d8b-ae7ea46261a8" providerId="ADAL" clId="{D94BE840-4E71-4318-AA21-07E3C84FFB34}" dt="2022-09-14T23:23:57.114" v="1012" actId="1440"/>
          <ac:picMkLst>
            <pc:docMk/>
            <pc:sldMk cId="1798417013" sldId="371"/>
            <ac:picMk id="10" creationId="{55916D87-298B-45DD-BB7C-E4234E81DC7F}"/>
          </ac:picMkLst>
        </pc:picChg>
      </pc:sldChg>
      <pc:sldChg chg="add">
        <pc:chgData name="Turgeon Valérie" userId="1b450f87-bfaa-4071-9d8b-ae7ea46261a8" providerId="ADAL" clId="{D94BE840-4E71-4318-AA21-07E3C84FFB34}" dt="2022-09-16T17:42:15.155" v="1206"/>
        <pc:sldMkLst>
          <pc:docMk/>
          <pc:sldMk cId="3776535207" sldId="371"/>
        </pc:sldMkLst>
      </pc:sldChg>
      <pc:sldChg chg="add">
        <pc:chgData name="Turgeon Valérie" userId="1b450f87-bfaa-4071-9d8b-ae7ea46261a8" providerId="ADAL" clId="{D94BE840-4E71-4318-AA21-07E3C84FFB34}" dt="2022-09-16T17:42:15.155" v="1206"/>
        <pc:sldMkLst>
          <pc:docMk/>
          <pc:sldMk cId="318923644" sldId="372"/>
        </pc:sldMkLst>
      </pc:sldChg>
      <pc:sldChg chg="addSp modSp new add del mod modClrScheme chgLayout">
        <pc:chgData name="Turgeon Valérie" userId="1b450f87-bfaa-4071-9d8b-ae7ea46261a8" providerId="ADAL" clId="{D94BE840-4E71-4318-AA21-07E3C84FFB34}" dt="2022-09-16T17:42:07.845" v="1205" actId="2696"/>
        <pc:sldMkLst>
          <pc:docMk/>
          <pc:sldMk cId="3068550276" sldId="372"/>
        </pc:sldMkLst>
        <pc:spChg chg="mod ord">
          <ac:chgData name="Turgeon Valérie" userId="1b450f87-bfaa-4071-9d8b-ae7ea46261a8" providerId="ADAL" clId="{D94BE840-4E71-4318-AA21-07E3C84FFB34}" dt="2022-09-14T23:39:44.004" v="1182" actId="14100"/>
          <ac:spMkLst>
            <pc:docMk/>
            <pc:sldMk cId="3068550276" sldId="372"/>
            <ac:spMk id="2" creationId="{C85A47EA-7BD3-441E-B353-0385C32D06BF}"/>
          </ac:spMkLst>
        </pc:spChg>
        <pc:spChg chg="add mod ord">
          <ac:chgData name="Turgeon Valérie" userId="1b450f87-bfaa-4071-9d8b-ae7ea46261a8" providerId="ADAL" clId="{D94BE840-4E71-4318-AA21-07E3C84FFB34}" dt="2022-09-14T23:36:06.679" v="1179" actId="700"/>
          <ac:spMkLst>
            <pc:docMk/>
            <pc:sldMk cId="3068550276" sldId="372"/>
            <ac:spMk id="3" creationId="{A37866D4-1C28-4C6C-AFDA-11484D0BDC57}"/>
          </ac:spMkLst>
        </pc:spChg>
        <pc:picChg chg="add mod">
          <ac:chgData name="Turgeon Valérie" userId="1b450f87-bfaa-4071-9d8b-ae7ea46261a8" providerId="ADAL" clId="{D94BE840-4E71-4318-AA21-07E3C84FFB34}" dt="2022-09-14T23:39:46.894" v="1183" actId="1076"/>
          <ac:picMkLst>
            <pc:docMk/>
            <pc:sldMk cId="3068550276" sldId="372"/>
            <ac:picMk id="5" creationId="{3AB23501-1710-484A-A9EE-DD063DF11817}"/>
          </ac:picMkLst>
        </pc:picChg>
      </pc:sldChg>
      <pc:sldChg chg="modSp add">
        <pc:chgData name="Turgeon Valérie" userId="1b450f87-bfaa-4071-9d8b-ae7ea46261a8" providerId="ADAL" clId="{D94BE840-4E71-4318-AA21-07E3C84FFB34}" dt="2022-09-16T17:43:00.080" v="1217" actId="6549"/>
        <pc:sldMkLst>
          <pc:docMk/>
          <pc:sldMk cId="2329716093" sldId="373"/>
        </pc:sldMkLst>
        <pc:spChg chg="mod">
          <ac:chgData name="Turgeon Valérie" userId="1b450f87-bfaa-4071-9d8b-ae7ea46261a8" providerId="ADAL" clId="{D94BE840-4E71-4318-AA21-07E3C84FFB34}" dt="2022-09-16T17:43:00.080" v="1217" actId="6549"/>
          <ac:spMkLst>
            <pc:docMk/>
            <pc:sldMk cId="2329716093" sldId="373"/>
            <ac:spMk id="39" creationId="{00000000-0000-0000-0000-000000000000}"/>
          </ac:spMkLst>
        </pc:spChg>
      </pc:sldChg>
      <pc:sldChg chg="addSp modSp new mod">
        <pc:chgData name="Turgeon Valérie" userId="1b450f87-bfaa-4071-9d8b-ae7ea46261a8" providerId="ADAL" clId="{D94BE840-4E71-4318-AA21-07E3C84FFB34}" dt="2022-09-16T18:01:41.878" v="1643" actId="14100"/>
        <pc:sldMkLst>
          <pc:docMk/>
          <pc:sldMk cId="3755313826" sldId="374"/>
        </pc:sldMkLst>
        <pc:spChg chg="mod">
          <ac:chgData name="Turgeon Valérie" userId="1b450f87-bfaa-4071-9d8b-ae7ea46261a8" providerId="ADAL" clId="{D94BE840-4E71-4318-AA21-07E3C84FFB34}" dt="2022-09-16T17:57:53.011" v="1329" actId="20577"/>
          <ac:spMkLst>
            <pc:docMk/>
            <pc:sldMk cId="3755313826" sldId="374"/>
            <ac:spMk id="2" creationId="{707EB9AD-A3AB-4043-AA18-7608BCA73385}"/>
          </ac:spMkLst>
        </pc:spChg>
        <pc:spChg chg="mod">
          <ac:chgData name="Turgeon Valérie" userId="1b450f87-bfaa-4071-9d8b-ae7ea46261a8" providerId="ADAL" clId="{D94BE840-4E71-4318-AA21-07E3C84FFB34}" dt="2022-09-16T18:01:41.878" v="1643" actId="14100"/>
          <ac:spMkLst>
            <pc:docMk/>
            <pc:sldMk cId="3755313826" sldId="374"/>
            <ac:spMk id="3" creationId="{D9A7AA55-4EF6-4760-8681-C8AEE5C0E004}"/>
          </ac:spMkLst>
        </pc:spChg>
        <pc:spChg chg="add mod">
          <ac:chgData name="Turgeon Valérie" userId="1b450f87-bfaa-4071-9d8b-ae7ea46261a8" providerId="ADAL" clId="{D94BE840-4E71-4318-AA21-07E3C84FFB34}" dt="2022-09-16T17:58:44.059" v="1349" actId="14100"/>
          <ac:spMkLst>
            <pc:docMk/>
            <pc:sldMk cId="3755313826" sldId="374"/>
            <ac:spMk id="6" creationId="{55DAC2A4-D478-4FB6-AD44-19D933009182}"/>
          </ac:spMkLst>
        </pc:spChg>
        <pc:spChg chg="add mod">
          <ac:chgData name="Turgeon Valérie" userId="1b450f87-bfaa-4071-9d8b-ae7ea46261a8" providerId="ADAL" clId="{D94BE840-4E71-4318-AA21-07E3C84FFB34}" dt="2022-09-16T17:58:50.159" v="1351" actId="1076"/>
          <ac:spMkLst>
            <pc:docMk/>
            <pc:sldMk cId="3755313826" sldId="374"/>
            <ac:spMk id="7" creationId="{FA0255C6-CF34-4805-936B-59307B5CD688}"/>
          </ac:spMkLst>
        </pc:spChg>
        <pc:picChg chg="add mod">
          <ac:chgData name="Turgeon Valérie" userId="1b450f87-bfaa-4071-9d8b-ae7ea46261a8" providerId="ADAL" clId="{D94BE840-4E71-4318-AA21-07E3C84FFB34}" dt="2022-09-16T17:58:19.073" v="1344" actId="1076"/>
          <ac:picMkLst>
            <pc:docMk/>
            <pc:sldMk cId="3755313826" sldId="374"/>
            <ac:picMk id="5" creationId="{72C19CD1-65B2-4738-B6C9-777BE512BA61}"/>
          </ac:picMkLst>
        </pc:picChg>
      </pc:sldChg>
      <pc:sldChg chg="addSp delSp modSp add mod">
        <pc:chgData name="Turgeon Valérie" userId="1b450f87-bfaa-4071-9d8b-ae7ea46261a8" providerId="ADAL" clId="{D94BE840-4E71-4318-AA21-07E3C84FFB34}" dt="2022-09-16T18:05:26.411" v="1721" actId="1076"/>
        <pc:sldMkLst>
          <pc:docMk/>
          <pc:sldMk cId="3365627381" sldId="375"/>
        </pc:sldMkLst>
        <pc:spChg chg="mod">
          <ac:chgData name="Turgeon Valérie" userId="1b450f87-bfaa-4071-9d8b-ae7ea46261a8" providerId="ADAL" clId="{D94BE840-4E71-4318-AA21-07E3C84FFB34}" dt="2022-09-16T18:01:25.273" v="1639" actId="207"/>
          <ac:spMkLst>
            <pc:docMk/>
            <pc:sldMk cId="3365627381" sldId="375"/>
            <ac:spMk id="3" creationId="{D9A7AA55-4EF6-4760-8681-C8AEE5C0E004}"/>
          </ac:spMkLst>
        </pc:spChg>
        <pc:spChg chg="add mod">
          <ac:chgData name="Turgeon Valérie" userId="1b450f87-bfaa-4071-9d8b-ae7ea46261a8" providerId="ADAL" clId="{D94BE840-4E71-4318-AA21-07E3C84FFB34}" dt="2022-09-16T18:04:35.074" v="1716" actId="1037"/>
          <ac:spMkLst>
            <pc:docMk/>
            <pc:sldMk cId="3365627381" sldId="375"/>
            <ac:spMk id="4" creationId="{B2CF830D-DEFE-4A41-BAF7-01A1786A1719}"/>
          </ac:spMkLst>
        </pc:spChg>
        <pc:spChg chg="del">
          <ac:chgData name="Turgeon Valérie" userId="1b450f87-bfaa-4071-9d8b-ae7ea46261a8" providerId="ADAL" clId="{D94BE840-4E71-4318-AA21-07E3C84FFB34}" dt="2022-09-16T17:59:35.693" v="1353" actId="478"/>
          <ac:spMkLst>
            <pc:docMk/>
            <pc:sldMk cId="3365627381" sldId="375"/>
            <ac:spMk id="6" creationId="{55DAC2A4-D478-4FB6-AD44-19D933009182}"/>
          </ac:spMkLst>
        </pc:spChg>
        <pc:spChg chg="del">
          <ac:chgData name="Turgeon Valérie" userId="1b450f87-bfaa-4071-9d8b-ae7ea46261a8" providerId="ADAL" clId="{D94BE840-4E71-4318-AA21-07E3C84FFB34}" dt="2022-09-16T17:59:41.381" v="1354" actId="478"/>
          <ac:spMkLst>
            <pc:docMk/>
            <pc:sldMk cId="3365627381" sldId="375"/>
            <ac:spMk id="7" creationId="{FA0255C6-CF34-4805-936B-59307B5CD688}"/>
          </ac:spMkLst>
        </pc:spChg>
        <pc:spChg chg="add mod">
          <ac:chgData name="Turgeon Valérie" userId="1b450f87-bfaa-4071-9d8b-ae7ea46261a8" providerId="ADAL" clId="{D94BE840-4E71-4318-AA21-07E3C84FFB34}" dt="2022-09-16T18:04:35.074" v="1716" actId="1037"/>
          <ac:spMkLst>
            <pc:docMk/>
            <pc:sldMk cId="3365627381" sldId="375"/>
            <ac:spMk id="8" creationId="{CDA6132C-1DCC-4CE0-830F-9FDF1B70AE4F}"/>
          </ac:spMkLst>
        </pc:spChg>
        <pc:spChg chg="add mod">
          <ac:chgData name="Turgeon Valérie" userId="1b450f87-bfaa-4071-9d8b-ae7ea46261a8" providerId="ADAL" clId="{D94BE840-4E71-4318-AA21-07E3C84FFB34}" dt="2022-09-16T18:04:35.074" v="1716" actId="1037"/>
          <ac:spMkLst>
            <pc:docMk/>
            <pc:sldMk cId="3365627381" sldId="375"/>
            <ac:spMk id="9" creationId="{BAA28888-A05D-464E-B146-AE991EC2192F}"/>
          </ac:spMkLst>
        </pc:spChg>
        <pc:spChg chg="add mod">
          <ac:chgData name="Turgeon Valérie" userId="1b450f87-bfaa-4071-9d8b-ae7ea46261a8" providerId="ADAL" clId="{D94BE840-4E71-4318-AA21-07E3C84FFB34}" dt="2022-09-16T18:04:35.074" v="1716" actId="1037"/>
          <ac:spMkLst>
            <pc:docMk/>
            <pc:sldMk cId="3365627381" sldId="375"/>
            <ac:spMk id="10" creationId="{269E3F68-9356-4E37-BD03-7E158AE81664}"/>
          </ac:spMkLst>
        </pc:spChg>
        <pc:picChg chg="mod">
          <ac:chgData name="Turgeon Valérie" userId="1b450f87-bfaa-4071-9d8b-ae7ea46261a8" providerId="ADAL" clId="{D94BE840-4E71-4318-AA21-07E3C84FFB34}" dt="2022-09-16T18:04:35.074" v="1716" actId="1037"/>
          <ac:picMkLst>
            <pc:docMk/>
            <pc:sldMk cId="3365627381" sldId="375"/>
            <ac:picMk id="5" creationId="{72C19CD1-65B2-4738-B6C9-777BE512BA61}"/>
          </ac:picMkLst>
        </pc:picChg>
        <pc:picChg chg="add mod">
          <ac:chgData name="Turgeon Valérie" userId="1b450f87-bfaa-4071-9d8b-ae7ea46261a8" providerId="ADAL" clId="{D94BE840-4E71-4318-AA21-07E3C84FFB34}" dt="2022-09-16T18:05:26.411" v="1721" actId="1076"/>
          <ac:picMkLst>
            <pc:docMk/>
            <pc:sldMk cId="3365627381" sldId="375"/>
            <ac:picMk id="12" creationId="{D058BCA7-DA10-4796-AF46-3F4AF5B7FE4F}"/>
          </ac:picMkLst>
        </pc:picChg>
      </pc:sldChg>
      <pc:sldChg chg="addSp delSp modSp new mod">
        <pc:chgData name="Turgeon Valérie" userId="1b450f87-bfaa-4071-9d8b-ae7ea46261a8" providerId="ADAL" clId="{D94BE840-4E71-4318-AA21-07E3C84FFB34}" dt="2022-09-21T11:55:01.696" v="2664" actId="478"/>
        <pc:sldMkLst>
          <pc:docMk/>
          <pc:sldMk cId="2586174868" sldId="376"/>
        </pc:sldMkLst>
        <pc:spChg chg="mod">
          <ac:chgData name="Turgeon Valérie" userId="1b450f87-bfaa-4071-9d8b-ae7ea46261a8" providerId="ADAL" clId="{D94BE840-4E71-4318-AA21-07E3C84FFB34}" dt="2022-09-16T18:42:20.608" v="2185" actId="207"/>
          <ac:spMkLst>
            <pc:docMk/>
            <pc:sldMk cId="2586174868" sldId="376"/>
            <ac:spMk id="2" creationId="{F1AE6D46-E6D1-432E-8ED2-1F77392FFD50}"/>
          </ac:spMkLst>
        </pc:spChg>
        <pc:spChg chg="mod">
          <ac:chgData name="Turgeon Valérie" userId="1b450f87-bfaa-4071-9d8b-ae7ea46261a8" providerId="ADAL" clId="{D94BE840-4E71-4318-AA21-07E3C84FFB34}" dt="2022-09-21T11:43:21.283" v="2498" actId="20577"/>
          <ac:spMkLst>
            <pc:docMk/>
            <pc:sldMk cId="2586174868" sldId="376"/>
            <ac:spMk id="3" creationId="{7DE5D84D-32E0-4CB6-9A44-8D59B721CF2C}"/>
          </ac:spMkLst>
        </pc:spChg>
        <pc:picChg chg="add del mod">
          <ac:chgData name="Turgeon Valérie" userId="1b450f87-bfaa-4071-9d8b-ae7ea46261a8" providerId="ADAL" clId="{D94BE840-4E71-4318-AA21-07E3C84FFB34}" dt="2022-09-21T10:54:36.704" v="2300" actId="478"/>
          <ac:picMkLst>
            <pc:docMk/>
            <pc:sldMk cId="2586174868" sldId="376"/>
            <ac:picMk id="5" creationId="{D2E21752-AF80-4ED9-9A35-0560B6DEE5E8}"/>
          </ac:picMkLst>
        </pc:picChg>
        <pc:picChg chg="add mod">
          <ac:chgData name="Turgeon Valérie" userId="1b450f87-bfaa-4071-9d8b-ae7ea46261a8" providerId="ADAL" clId="{D94BE840-4E71-4318-AA21-07E3C84FFB34}" dt="2022-09-21T11:49:36.728" v="2529" actId="1076"/>
          <ac:picMkLst>
            <pc:docMk/>
            <pc:sldMk cId="2586174868" sldId="376"/>
            <ac:picMk id="5" creationId="{DE59605C-60A9-402A-80FA-F4135EB8345F}"/>
          </ac:picMkLst>
        </pc:picChg>
        <pc:picChg chg="add del mod">
          <ac:chgData name="Turgeon Valérie" userId="1b450f87-bfaa-4071-9d8b-ae7ea46261a8" providerId="ADAL" clId="{D94BE840-4E71-4318-AA21-07E3C84FFB34}" dt="2022-09-21T11:46:09.607" v="2526" actId="478"/>
          <ac:picMkLst>
            <pc:docMk/>
            <pc:sldMk cId="2586174868" sldId="376"/>
            <ac:picMk id="6" creationId="{23ACE32E-A143-4CA4-838B-C9CDAA3180D1}"/>
          </ac:picMkLst>
        </pc:picChg>
        <pc:picChg chg="add del mod">
          <ac:chgData name="Turgeon Valérie" userId="1b450f87-bfaa-4071-9d8b-ae7ea46261a8" providerId="ADAL" clId="{D94BE840-4E71-4318-AA21-07E3C84FFB34}" dt="2022-09-21T10:57:00.536" v="2306" actId="478"/>
          <ac:picMkLst>
            <pc:docMk/>
            <pc:sldMk cId="2586174868" sldId="376"/>
            <ac:picMk id="7" creationId="{6792E497-C67F-4D58-8430-137495C2C4BF}"/>
          </ac:picMkLst>
        </pc:picChg>
        <pc:picChg chg="add del mod">
          <ac:chgData name="Turgeon Valérie" userId="1b450f87-bfaa-4071-9d8b-ae7ea46261a8" providerId="ADAL" clId="{D94BE840-4E71-4318-AA21-07E3C84FFB34}" dt="2022-09-21T11:55:01.696" v="2664" actId="478"/>
          <ac:picMkLst>
            <pc:docMk/>
            <pc:sldMk cId="2586174868" sldId="376"/>
            <ac:picMk id="7" creationId="{FFC1C1A4-0BA0-48F1-9F0A-7498E6866CB8}"/>
          </ac:picMkLst>
        </pc:picChg>
      </pc:sldChg>
      <pc:sldChg chg="addSp delSp modSp add mod">
        <pc:chgData name="Turgeon Valérie" userId="1b450f87-bfaa-4071-9d8b-ae7ea46261a8" providerId="ADAL" clId="{D94BE840-4E71-4318-AA21-07E3C84FFB34}" dt="2022-09-21T11:52:18.984" v="2561" actId="478"/>
        <pc:sldMkLst>
          <pc:docMk/>
          <pc:sldMk cId="967520462" sldId="377"/>
        </pc:sldMkLst>
        <pc:spChg chg="mod">
          <ac:chgData name="Turgeon Valérie" userId="1b450f87-bfaa-4071-9d8b-ae7ea46261a8" providerId="ADAL" clId="{D94BE840-4E71-4318-AA21-07E3C84FFB34}" dt="2022-09-16T18:42:32.617" v="2188" actId="114"/>
          <ac:spMkLst>
            <pc:docMk/>
            <pc:sldMk cId="967520462" sldId="377"/>
            <ac:spMk id="2" creationId="{F1AE6D46-E6D1-432E-8ED2-1F77392FFD50}"/>
          </ac:spMkLst>
        </pc:spChg>
        <pc:spChg chg="mod">
          <ac:chgData name="Turgeon Valérie" userId="1b450f87-bfaa-4071-9d8b-ae7ea46261a8" providerId="ADAL" clId="{D94BE840-4E71-4318-AA21-07E3C84FFB34}" dt="2022-09-21T11:50:01.224" v="2540" actId="20577"/>
          <ac:spMkLst>
            <pc:docMk/>
            <pc:sldMk cId="967520462" sldId="377"/>
            <ac:spMk id="3" creationId="{7DE5D84D-32E0-4CB6-9A44-8D59B721CF2C}"/>
          </ac:spMkLst>
        </pc:spChg>
        <pc:spChg chg="add del mod">
          <ac:chgData name="Turgeon Valérie" userId="1b450f87-bfaa-4071-9d8b-ae7ea46261a8" providerId="ADAL" clId="{D94BE840-4E71-4318-AA21-07E3C84FFB34}" dt="2022-09-16T18:41:29.342" v="2179" actId="478"/>
          <ac:spMkLst>
            <pc:docMk/>
            <pc:sldMk cId="967520462" sldId="377"/>
            <ac:spMk id="7" creationId="{72912E39-1BB4-4C5A-A863-FD766E11B3E2}"/>
          </ac:spMkLst>
        </pc:spChg>
        <pc:spChg chg="add mod">
          <ac:chgData name="Turgeon Valérie" userId="1b450f87-bfaa-4071-9d8b-ae7ea46261a8" providerId="ADAL" clId="{D94BE840-4E71-4318-AA21-07E3C84FFB34}" dt="2022-09-16T18:41:53.854" v="2182" actId="208"/>
          <ac:spMkLst>
            <pc:docMk/>
            <pc:sldMk cId="967520462" sldId="377"/>
            <ac:spMk id="8" creationId="{AF084E81-1ADC-4B67-8A4C-D47720F2CE8B}"/>
          </ac:spMkLst>
        </pc:spChg>
        <pc:spChg chg="add mod">
          <ac:chgData name="Turgeon Valérie" userId="1b450f87-bfaa-4071-9d8b-ae7ea46261a8" providerId="ADAL" clId="{D94BE840-4E71-4318-AA21-07E3C84FFB34}" dt="2022-09-16T18:42:03.068" v="2184" actId="1076"/>
          <ac:spMkLst>
            <pc:docMk/>
            <pc:sldMk cId="967520462" sldId="377"/>
            <ac:spMk id="9" creationId="{816CBC6B-DCC3-4541-BAFF-A7BE85C232D3}"/>
          </ac:spMkLst>
        </pc:spChg>
        <pc:spChg chg="add del">
          <ac:chgData name="Turgeon Valérie" userId="1b450f87-bfaa-4071-9d8b-ae7ea46261a8" providerId="ADAL" clId="{D94BE840-4E71-4318-AA21-07E3C84FFB34}" dt="2022-09-21T11:50:15.581" v="2544" actId="22"/>
          <ac:spMkLst>
            <pc:docMk/>
            <pc:sldMk cId="967520462" sldId="377"/>
            <ac:spMk id="10" creationId="{0F53540E-EDA0-4733-A02D-239EC04497E5}"/>
          </ac:spMkLst>
        </pc:spChg>
        <pc:picChg chg="del mod">
          <ac:chgData name="Turgeon Valérie" userId="1b450f87-bfaa-4071-9d8b-ae7ea46261a8" providerId="ADAL" clId="{D94BE840-4E71-4318-AA21-07E3C84FFB34}" dt="2022-09-21T11:50:12.206" v="2542" actId="478"/>
          <ac:picMkLst>
            <pc:docMk/>
            <pc:sldMk cId="967520462" sldId="377"/>
            <ac:picMk id="5" creationId="{D2E21752-AF80-4ED9-9A35-0560B6DEE5E8}"/>
          </ac:picMkLst>
        </pc:picChg>
        <pc:picChg chg="add del mod">
          <ac:chgData name="Turgeon Valérie" userId="1b450f87-bfaa-4071-9d8b-ae7ea46261a8" providerId="ADAL" clId="{D94BE840-4E71-4318-AA21-07E3C84FFB34}" dt="2022-09-21T11:52:18.984" v="2561" actId="478"/>
          <ac:picMkLst>
            <pc:docMk/>
            <pc:sldMk cId="967520462" sldId="377"/>
            <ac:picMk id="6" creationId="{EA289EA2-B719-43A3-8F74-390CB7D3FEDF}"/>
          </ac:picMkLst>
        </pc:picChg>
        <pc:picChg chg="add mod">
          <ac:chgData name="Turgeon Valérie" userId="1b450f87-bfaa-4071-9d8b-ae7ea46261a8" providerId="ADAL" clId="{D94BE840-4E71-4318-AA21-07E3C84FFB34}" dt="2022-09-21T11:50:25.039" v="2545"/>
          <ac:picMkLst>
            <pc:docMk/>
            <pc:sldMk cId="967520462" sldId="377"/>
            <ac:picMk id="11" creationId="{99D520C2-6751-43AA-97B4-C36668A5742A}"/>
          </ac:picMkLst>
        </pc:picChg>
      </pc:sldChg>
      <pc:sldChg chg="addSp delSp modSp add mod addCm">
        <pc:chgData name="Turgeon Valérie" userId="1b450f87-bfaa-4071-9d8b-ae7ea46261a8" providerId="ADAL" clId="{D94BE840-4E71-4318-AA21-07E3C84FFB34}" dt="2022-09-21T11:56:44.791" v="2794" actId="14100"/>
        <pc:sldMkLst>
          <pc:docMk/>
          <pc:sldMk cId="1186727997" sldId="378"/>
        </pc:sldMkLst>
        <pc:spChg chg="mod">
          <ac:chgData name="Turgeon Valérie" userId="1b450f87-bfaa-4071-9d8b-ae7ea46261a8" providerId="ADAL" clId="{D94BE840-4E71-4318-AA21-07E3C84FFB34}" dt="2022-09-16T18:47:16.714" v="2269" actId="114"/>
          <ac:spMkLst>
            <pc:docMk/>
            <pc:sldMk cId="1186727997" sldId="378"/>
            <ac:spMk id="3" creationId="{7DE5D84D-32E0-4CB6-9A44-8D59B721CF2C}"/>
          </ac:spMkLst>
        </pc:spChg>
        <pc:spChg chg="mod">
          <ac:chgData name="Turgeon Valérie" userId="1b450f87-bfaa-4071-9d8b-ae7ea46261a8" providerId="ADAL" clId="{D94BE840-4E71-4318-AA21-07E3C84FFB34}" dt="2022-09-21T11:56:44.791" v="2794" actId="14100"/>
          <ac:spMkLst>
            <pc:docMk/>
            <pc:sldMk cId="1186727997" sldId="378"/>
            <ac:spMk id="8" creationId="{AF084E81-1ADC-4B67-8A4C-D47720F2CE8B}"/>
          </ac:spMkLst>
        </pc:spChg>
        <pc:spChg chg="del mod">
          <ac:chgData name="Turgeon Valérie" userId="1b450f87-bfaa-4071-9d8b-ae7ea46261a8" providerId="ADAL" clId="{D94BE840-4E71-4318-AA21-07E3C84FFB34}" dt="2022-09-21T11:56:14.557" v="2734" actId="478"/>
          <ac:spMkLst>
            <pc:docMk/>
            <pc:sldMk cId="1186727997" sldId="378"/>
            <ac:spMk id="9" creationId="{816CBC6B-DCC3-4541-BAFF-A7BE85C232D3}"/>
          </ac:spMkLst>
        </pc:spChg>
        <pc:picChg chg="add del mod ord">
          <ac:chgData name="Turgeon Valérie" userId="1b450f87-bfaa-4071-9d8b-ae7ea46261a8" providerId="ADAL" clId="{D94BE840-4E71-4318-AA21-07E3C84FFB34}" dt="2022-09-21T11:55:22.917" v="2669" actId="478"/>
          <ac:picMkLst>
            <pc:docMk/>
            <pc:sldMk cId="1186727997" sldId="378"/>
            <ac:picMk id="5" creationId="{97053A2F-5DD1-4E84-B9C3-5029106FE6E1}"/>
          </ac:picMkLst>
        </pc:picChg>
        <pc:picChg chg="del">
          <ac:chgData name="Turgeon Valérie" userId="1b450f87-bfaa-4071-9d8b-ae7ea46261a8" providerId="ADAL" clId="{D94BE840-4E71-4318-AA21-07E3C84FFB34}" dt="2022-09-16T18:47:18.726" v="2270" actId="478"/>
          <ac:picMkLst>
            <pc:docMk/>
            <pc:sldMk cId="1186727997" sldId="378"/>
            <ac:picMk id="5" creationId="{D2E21752-AF80-4ED9-9A35-0560B6DEE5E8}"/>
          </ac:picMkLst>
        </pc:picChg>
        <pc:picChg chg="del mod">
          <ac:chgData name="Turgeon Valérie" userId="1b450f87-bfaa-4071-9d8b-ae7ea46261a8" providerId="ADAL" clId="{D94BE840-4E71-4318-AA21-07E3C84FFB34}" dt="2022-09-21T11:53:42.737" v="2586" actId="478"/>
          <ac:picMkLst>
            <pc:docMk/>
            <pc:sldMk cId="1186727997" sldId="378"/>
            <ac:picMk id="6" creationId="{EA289EA2-B719-43A3-8F74-390CB7D3FEDF}"/>
          </ac:picMkLst>
        </pc:picChg>
        <pc:picChg chg="add del mod">
          <ac:chgData name="Turgeon Valérie" userId="1b450f87-bfaa-4071-9d8b-ae7ea46261a8" providerId="ADAL" clId="{D94BE840-4E71-4318-AA21-07E3C84FFB34}" dt="2022-09-21T11:55:15.378" v="2665" actId="478"/>
          <ac:picMkLst>
            <pc:docMk/>
            <pc:sldMk cId="1186727997" sldId="378"/>
            <ac:picMk id="7" creationId="{B2EFFFDB-EB52-48DC-845F-4C95F8622821}"/>
          </ac:picMkLst>
        </pc:picChg>
        <pc:picChg chg="add mod">
          <ac:chgData name="Turgeon Valérie" userId="1b450f87-bfaa-4071-9d8b-ae7ea46261a8" providerId="ADAL" clId="{D94BE840-4E71-4318-AA21-07E3C84FFB34}" dt="2022-09-21T11:55:19.754" v="2667" actId="1076"/>
          <ac:picMkLst>
            <pc:docMk/>
            <pc:sldMk cId="1186727997" sldId="378"/>
            <ac:picMk id="10" creationId="{FFA8FE75-F979-4F70-B11F-914FAADB22D9}"/>
          </ac:picMkLst>
        </pc:picChg>
        <pc:picChg chg="add mod ord">
          <ac:chgData name="Turgeon Valérie" userId="1b450f87-bfaa-4071-9d8b-ae7ea46261a8" providerId="ADAL" clId="{D94BE840-4E71-4318-AA21-07E3C84FFB34}" dt="2022-09-21T11:56:31.325" v="2739" actId="14100"/>
          <ac:picMkLst>
            <pc:docMk/>
            <pc:sldMk cId="1186727997" sldId="378"/>
            <ac:picMk id="12" creationId="{48D1C45C-FC90-4256-9EB9-A7CC70196A7C}"/>
          </ac:picMkLst>
        </pc:picChg>
      </pc:sldChg>
      <pc:sldChg chg="addSp delSp modSp mod">
        <pc:chgData name="Turgeon Valérie" userId="1b450f87-bfaa-4071-9d8b-ae7ea46261a8" providerId="ADAL" clId="{D94BE840-4E71-4318-AA21-07E3C84FFB34}" dt="2022-09-21T11:43:01.042" v="2473" actId="21"/>
        <pc:sldMkLst>
          <pc:docMk/>
          <pc:sldMk cId="4232638857" sldId="379"/>
        </pc:sldMkLst>
        <pc:spChg chg="mod">
          <ac:chgData name="Turgeon Valérie" userId="1b450f87-bfaa-4071-9d8b-ae7ea46261a8" providerId="ADAL" clId="{D94BE840-4E71-4318-AA21-07E3C84FFB34}" dt="2022-09-21T11:39:58.072" v="2458" actId="20577"/>
          <ac:spMkLst>
            <pc:docMk/>
            <pc:sldMk cId="4232638857" sldId="379"/>
            <ac:spMk id="5" creationId="{2FF3B38F-F5C9-492C-96FC-325D4D4BC25E}"/>
          </ac:spMkLst>
        </pc:spChg>
        <pc:spChg chg="add mod">
          <ac:chgData name="Turgeon Valérie" userId="1b450f87-bfaa-4071-9d8b-ae7ea46261a8" providerId="ADAL" clId="{D94BE840-4E71-4318-AA21-07E3C84FFB34}" dt="2022-09-21T11:41:38.968" v="2470" actId="1582"/>
          <ac:spMkLst>
            <pc:docMk/>
            <pc:sldMk cId="4232638857" sldId="379"/>
            <ac:spMk id="6" creationId="{A9A0D8B9-590C-4F1D-B5DF-F3895A19965B}"/>
          </ac:spMkLst>
        </pc:spChg>
        <pc:spChg chg="add mod">
          <ac:chgData name="Turgeon Valérie" userId="1b450f87-bfaa-4071-9d8b-ae7ea46261a8" providerId="ADAL" clId="{D94BE840-4E71-4318-AA21-07E3C84FFB34}" dt="2022-09-21T11:41:22.773" v="2469" actId="1582"/>
          <ac:spMkLst>
            <pc:docMk/>
            <pc:sldMk cId="4232638857" sldId="379"/>
            <ac:spMk id="7" creationId="{A04132D5-A52D-40B6-BF39-0A404AC99C17}"/>
          </ac:spMkLst>
        </pc:spChg>
        <pc:picChg chg="add mod">
          <ac:chgData name="Turgeon Valérie" userId="1b450f87-bfaa-4071-9d8b-ae7ea46261a8" providerId="ADAL" clId="{D94BE840-4E71-4318-AA21-07E3C84FFB34}" dt="2022-09-21T11:40:05.572" v="2461" actId="14100"/>
          <ac:picMkLst>
            <pc:docMk/>
            <pc:sldMk cId="4232638857" sldId="379"/>
            <ac:picMk id="3" creationId="{FD378A33-772D-4617-BC53-030627CB7E5C}"/>
          </ac:picMkLst>
        </pc:picChg>
        <pc:picChg chg="add del mod">
          <ac:chgData name="Turgeon Valérie" userId="1b450f87-bfaa-4071-9d8b-ae7ea46261a8" providerId="ADAL" clId="{D94BE840-4E71-4318-AA21-07E3C84FFB34}" dt="2022-09-21T11:43:01.042" v="2473" actId="21"/>
          <ac:picMkLst>
            <pc:docMk/>
            <pc:sldMk cId="4232638857" sldId="379"/>
            <ac:picMk id="9" creationId="{CD04CB8F-FF4B-4325-9A9F-E73A682BAB25}"/>
          </ac:picMkLst>
        </pc:picChg>
      </pc:sldChg>
      <pc:sldChg chg="modSp add mod ord">
        <pc:chgData name="Turgeon Valérie" userId="1b450f87-bfaa-4071-9d8b-ae7ea46261a8" providerId="ADAL" clId="{D94BE840-4E71-4318-AA21-07E3C84FFB34}" dt="2022-09-21T11:53:36.592" v="2584" actId="1037"/>
        <pc:sldMkLst>
          <pc:docMk/>
          <pc:sldMk cId="3266305485" sldId="380"/>
        </pc:sldMkLst>
        <pc:spChg chg="mod">
          <ac:chgData name="Turgeon Valérie" userId="1b450f87-bfaa-4071-9d8b-ae7ea46261a8" providerId="ADAL" clId="{D94BE840-4E71-4318-AA21-07E3C84FFB34}" dt="2022-09-21T11:51:57.415" v="2560" actId="20577"/>
          <ac:spMkLst>
            <pc:docMk/>
            <pc:sldMk cId="3266305485" sldId="380"/>
            <ac:spMk id="4" creationId="{F7DFD970-E7B6-45D6-A25A-E6FC892E297A}"/>
          </ac:spMkLst>
        </pc:spChg>
        <pc:spChg chg="mod">
          <ac:chgData name="Turgeon Valérie" userId="1b450f87-bfaa-4071-9d8b-ae7ea46261a8" providerId="ADAL" clId="{D94BE840-4E71-4318-AA21-07E3C84FFB34}" dt="2022-09-21T11:53:36.592" v="2584" actId="1037"/>
          <ac:spMkLst>
            <pc:docMk/>
            <pc:sldMk cId="3266305485" sldId="380"/>
            <ac:spMk id="7" creationId="{A04132D5-A52D-40B6-BF39-0A404AC99C17}"/>
          </ac:spMkLst>
        </pc:spChg>
      </pc:sldChg>
      <pc:sldChg chg="add del ord">
        <pc:chgData name="Turgeon Valérie" userId="1b450f87-bfaa-4071-9d8b-ae7ea46261a8" providerId="ADAL" clId="{D94BE840-4E71-4318-AA21-07E3C84FFB34}" dt="2022-09-21T12:06:34.711" v="2996" actId="2696"/>
        <pc:sldMkLst>
          <pc:docMk/>
          <pc:sldMk cId="279727849" sldId="381"/>
        </pc:sldMkLst>
      </pc:sldChg>
      <pc:sldChg chg="addSp delSp modSp add mod">
        <pc:chgData name="Turgeon Valérie" userId="1b450f87-bfaa-4071-9d8b-ae7ea46261a8" providerId="ADAL" clId="{D94BE840-4E71-4318-AA21-07E3C84FFB34}" dt="2022-09-21T12:09:39.583" v="3102" actId="1038"/>
        <pc:sldMkLst>
          <pc:docMk/>
          <pc:sldMk cId="3635558479" sldId="381"/>
        </pc:sldMkLst>
        <pc:spChg chg="mod">
          <ac:chgData name="Turgeon Valérie" userId="1b450f87-bfaa-4071-9d8b-ae7ea46261a8" providerId="ADAL" clId="{D94BE840-4E71-4318-AA21-07E3C84FFB34}" dt="2022-09-21T12:06:48.382" v="3015" actId="20577"/>
          <ac:spMkLst>
            <pc:docMk/>
            <pc:sldMk cId="3635558479" sldId="381"/>
            <ac:spMk id="4" creationId="{F7DFD970-E7B6-45D6-A25A-E6FC892E297A}"/>
          </ac:spMkLst>
        </pc:spChg>
        <pc:spChg chg="mod">
          <ac:chgData name="Turgeon Valérie" userId="1b450f87-bfaa-4071-9d8b-ae7ea46261a8" providerId="ADAL" clId="{D94BE840-4E71-4318-AA21-07E3C84FFB34}" dt="2022-09-21T12:08:41.525" v="3091" actId="108"/>
          <ac:spMkLst>
            <pc:docMk/>
            <pc:sldMk cId="3635558479" sldId="381"/>
            <ac:spMk id="5" creationId="{2FF3B38F-F5C9-492C-96FC-325D4D4BC25E}"/>
          </ac:spMkLst>
        </pc:spChg>
        <pc:spChg chg="mod">
          <ac:chgData name="Turgeon Valérie" userId="1b450f87-bfaa-4071-9d8b-ae7ea46261a8" providerId="ADAL" clId="{D94BE840-4E71-4318-AA21-07E3C84FFB34}" dt="2022-09-21T12:09:39.583" v="3102" actId="1038"/>
          <ac:spMkLst>
            <pc:docMk/>
            <pc:sldMk cId="3635558479" sldId="381"/>
            <ac:spMk id="6" creationId="{A9A0D8B9-590C-4F1D-B5DF-F3895A19965B}"/>
          </ac:spMkLst>
        </pc:spChg>
        <pc:spChg chg="mod">
          <ac:chgData name="Turgeon Valérie" userId="1b450f87-bfaa-4071-9d8b-ae7ea46261a8" providerId="ADAL" clId="{D94BE840-4E71-4318-AA21-07E3C84FFB34}" dt="2022-09-21T12:09:34.987" v="3098" actId="14100"/>
          <ac:spMkLst>
            <pc:docMk/>
            <pc:sldMk cId="3635558479" sldId="381"/>
            <ac:spMk id="7" creationId="{A04132D5-A52D-40B6-BF39-0A404AC99C17}"/>
          </ac:spMkLst>
        </pc:spChg>
        <pc:picChg chg="del">
          <ac:chgData name="Turgeon Valérie" userId="1b450f87-bfaa-4071-9d8b-ae7ea46261a8" providerId="ADAL" clId="{D94BE840-4E71-4318-AA21-07E3C84FFB34}" dt="2022-09-21T12:07:03.980" v="3033" actId="478"/>
          <ac:picMkLst>
            <pc:docMk/>
            <pc:sldMk cId="3635558479" sldId="381"/>
            <ac:picMk id="3" creationId="{FD378A33-772D-4617-BC53-030627CB7E5C}"/>
          </ac:picMkLst>
        </pc:picChg>
        <pc:picChg chg="add del mod ord">
          <ac:chgData name="Turgeon Valérie" userId="1b450f87-bfaa-4071-9d8b-ae7ea46261a8" providerId="ADAL" clId="{D94BE840-4E71-4318-AA21-07E3C84FFB34}" dt="2022-09-21T12:09:11.814" v="3092" actId="478"/>
          <ac:picMkLst>
            <pc:docMk/>
            <pc:sldMk cId="3635558479" sldId="381"/>
            <ac:picMk id="8" creationId="{DD53F6B1-F2FF-4D28-A229-FC7A6F1EB579}"/>
          </ac:picMkLst>
        </pc:picChg>
        <pc:picChg chg="add mod ord">
          <ac:chgData name="Turgeon Valérie" userId="1b450f87-bfaa-4071-9d8b-ae7ea46261a8" providerId="ADAL" clId="{D94BE840-4E71-4318-AA21-07E3C84FFB34}" dt="2022-09-21T12:09:23.704" v="3096" actId="1076"/>
          <ac:picMkLst>
            <pc:docMk/>
            <pc:sldMk cId="3635558479" sldId="381"/>
            <ac:picMk id="10" creationId="{7897EF57-5570-47A9-9794-E172206E6E6C}"/>
          </ac:picMkLst>
        </pc:picChg>
      </pc:sldChg>
      <pc:sldChg chg="addSp delSp modSp new mod">
        <pc:chgData name="Turgeon Valérie" userId="1b450f87-bfaa-4071-9d8b-ae7ea46261a8" providerId="ADAL" clId="{D94BE840-4E71-4318-AA21-07E3C84FFB34}" dt="2022-09-21T12:11:48.182" v="3115" actId="1076"/>
        <pc:sldMkLst>
          <pc:docMk/>
          <pc:sldMk cId="422083967" sldId="382"/>
        </pc:sldMkLst>
        <pc:spChg chg="mod">
          <ac:chgData name="Turgeon Valérie" userId="1b450f87-bfaa-4071-9d8b-ae7ea46261a8" providerId="ADAL" clId="{D94BE840-4E71-4318-AA21-07E3C84FFB34}" dt="2022-09-21T12:10:51.440" v="3106"/>
          <ac:spMkLst>
            <pc:docMk/>
            <pc:sldMk cId="422083967" sldId="382"/>
            <ac:spMk id="2" creationId="{E62D2A63-E966-4651-9542-ECF967BA4568}"/>
          </ac:spMkLst>
        </pc:spChg>
        <pc:spChg chg="add del mod">
          <ac:chgData name="Turgeon Valérie" userId="1b450f87-bfaa-4071-9d8b-ae7ea46261a8" providerId="ADAL" clId="{D94BE840-4E71-4318-AA21-07E3C84FFB34}" dt="2022-09-21T12:11:32.851" v="3113"/>
          <ac:spMkLst>
            <pc:docMk/>
            <pc:sldMk cId="422083967" sldId="382"/>
            <ac:spMk id="8" creationId="{8FB2F0A6-F723-4E23-ACEA-BC3787A85FBD}"/>
          </ac:spMkLst>
        </pc:spChg>
        <pc:spChg chg="add mod">
          <ac:chgData name="Turgeon Valérie" userId="1b450f87-bfaa-4071-9d8b-ae7ea46261a8" providerId="ADAL" clId="{D94BE840-4E71-4318-AA21-07E3C84FFB34}" dt="2022-09-21T12:11:48.182" v="3115" actId="1076"/>
          <ac:spMkLst>
            <pc:docMk/>
            <pc:sldMk cId="422083967" sldId="382"/>
            <ac:spMk id="9" creationId="{1C99504E-F3E0-444D-A5BB-BBA2C4543848}"/>
          </ac:spMkLst>
        </pc:spChg>
        <pc:picChg chg="add mod">
          <ac:chgData name="Turgeon Valérie" userId="1b450f87-bfaa-4071-9d8b-ae7ea46261a8" providerId="ADAL" clId="{D94BE840-4E71-4318-AA21-07E3C84FFB34}" dt="2022-09-21T12:10:42.484" v="3105" actId="1076"/>
          <ac:picMkLst>
            <pc:docMk/>
            <pc:sldMk cId="422083967" sldId="382"/>
            <ac:picMk id="5" creationId="{1E4E8563-079B-41C6-81B8-EB17F1D816F2}"/>
          </ac:picMkLst>
        </pc:picChg>
        <pc:picChg chg="add mod">
          <ac:chgData name="Turgeon Valérie" userId="1b450f87-bfaa-4071-9d8b-ae7ea46261a8" providerId="ADAL" clId="{D94BE840-4E71-4318-AA21-07E3C84FFB34}" dt="2022-09-21T12:11:20.131" v="3110" actId="1076"/>
          <ac:picMkLst>
            <pc:docMk/>
            <pc:sldMk cId="422083967" sldId="382"/>
            <ac:picMk id="7" creationId="{6745DBAD-32AF-4D02-B689-0D0DC0999D9B}"/>
          </ac:picMkLst>
        </pc:picChg>
      </pc:sldChg>
      <pc:sldChg chg="modSp new del mod">
        <pc:chgData name="Turgeon Valérie" userId="1b450f87-bfaa-4071-9d8b-ae7ea46261a8" providerId="ADAL" clId="{D94BE840-4E71-4318-AA21-07E3C84FFB34}" dt="2022-09-21T12:20:19.400" v="3403" actId="47"/>
        <pc:sldMkLst>
          <pc:docMk/>
          <pc:sldMk cId="3178246529" sldId="383"/>
        </pc:sldMkLst>
        <pc:spChg chg="mod">
          <ac:chgData name="Turgeon Valérie" userId="1b450f87-bfaa-4071-9d8b-ae7ea46261a8" providerId="ADAL" clId="{D94BE840-4E71-4318-AA21-07E3C84FFB34}" dt="2022-09-21T12:20:07.296" v="3399" actId="20577"/>
          <ac:spMkLst>
            <pc:docMk/>
            <pc:sldMk cId="3178246529" sldId="383"/>
            <ac:spMk id="2" creationId="{E53FBFFE-A130-46CC-82CE-A447263F0309}"/>
          </ac:spMkLst>
        </pc:spChg>
      </pc:sldChg>
      <pc:sldChg chg="addSp delSp modSp add mod ord">
        <pc:chgData name="Turgeon Valérie" userId="1b450f87-bfaa-4071-9d8b-ae7ea46261a8" providerId="ADAL" clId="{D94BE840-4E71-4318-AA21-07E3C84FFB34}" dt="2022-09-21T12:22:21.469" v="3522" actId="14100"/>
        <pc:sldMkLst>
          <pc:docMk/>
          <pc:sldMk cId="1937970713" sldId="384"/>
        </pc:sldMkLst>
        <pc:spChg chg="mod">
          <ac:chgData name="Turgeon Valérie" userId="1b450f87-bfaa-4071-9d8b-ae7ea46261a8" providerId="ADAL" clId="{D94BE840-4E71-4318-AA21-07E3C84FFB34}" dt="2022-09-21T12:20:30.942" v="3413" actId="20577"/>
          <ac:spMkLst>
            <pc:docMk/>
            <pc:sldMk cId="1937970713" sldId="384"/>
            <ac:spMk id="4" creationId="{F7DFD970-E7B6-45D6-A25A-E6FC892E297A}"/>
          </ac:spMkLst>
        </pc:spChg>
        <pc:spChg chg="mod">
          <ac:chgData name="Turgeon Valérie" userId="1b450f87-bfaa-4071-9d8b-ae7ea46261a8" providerId="ADAL" clId="{D94BE840-4E71-4318-AA21-07E3C84FFB34}" dt="2022-09-21T12:22:21.469" v="3522" actId="14100"/>
          <ac:spMkLst>
            <pc:docMk/>
            <pc:sldMk cId="1937970713" sldId="384"/>
            <ac:spMk id="5" creationId="{2FF3B38F-F5C9-492C-96FC-325D4D4BC25E}"/>
          </ac:spMkLst>
        </pc:spChg>
        <pc:spChg chg="mod">
          <ac:chgData name="Turgeon Valérie" userId="1b450f87-bfaa-4071-9d8b-ae7ea46261a8" providerId="ADAL" clId="{D94BE840-4E71-4318-AA21-07E3C84FFB34}" dt="2022-09-21T12:22:05.959" v="3520" actId="1038"/>
          <ac:spMkLst>
            <pc:docMk/>
            <pc:sldMk cId="1937970713" sldId="384"/>
            <ac:spMk id="6" creationId="{A9A0D8B9-590C-4F1D-B5DF-F3895A19965B}"/>
          </ac:spMkLst>
        </pc:spChg>
        <pc:spChg chg="mod">
          <ac:chgData name="Turgeon Valérie" userId="1b450f87-bfaa-4071-9d8b-ae7ea46261a8" providerId="ADAL" clId="{D94BE840-4E71-4318-AA21-07E3C84FFB34}" dt="2022-09-21T12:22:13.064" v="3521" actId="1076"/>
          <ac:spMkLst>
            <pc:docMk/>
            <pc:sldMk cId="1937970713" sldId="384"/>
            <ac:spMk id="7" creationId="{A04132D5-A52D-40B6-BF39-0A404AC99C17}"/>
          </ac:spMkLst>
        </pc:spChg>
        <pc:picChg chg="add mod ord">
          <ac:chgData name="Turgeon Valérie" userId="1b450f87-bfaa-4071-9d8b-ae7ea46261a8" providerId="ADAL" clId="{D94BE840-4E71-4318-AA21-07E3C84FFB34}" dt="2022-09-21T12:21:53.861" v="3510" actId="1076"/>
          <ac:picMkLst>
            <pc:docMk/>
            <pc:sldMk cId="1937970713" sldId="384"/>
            <ac:picMk id="3" creationId="{DAE6F0D3-FE1D-41E3-A035-38B5134E0ED5}"/>
          </ac:picMkLst>
        </pc:picChg>
        <pc:picChg chg="del mod">
          <ac:chgData name="Turgeon Valérie" userId="1b450f87-bfaa-4071-9d8b-ae7ea46261a8" providerId="ADAL" clId="{D94BE840-4E71-4318-AA21-07E3C84FFB34}" dt="2022-09-21T12:21:23.124" v="3507" actId="478"/>
          <ac:picMkLst>
            <pc:docMk/>
            <pc:sldMk cId="1937970713" sldId="384"/>
            <ac:picMk id="10" creationId="{7897EF57-5570-47A9-9794-E172206E6E6C}"/>
          </ac:picMkLst>
        </pc:picChg>
      </pc:sldChg>
      <pc:sldChg chg="addSp delSp modSp add mod">
        <pc:chgData name="Turgeon Valérie" userId="1b450f87-bfaa-4071-9d8b-ae7ea46261a8" providerId="ADAL" clId="{D94BE840-4E71-4318-AA21-07E3C84FFB34}" dt="2022-09-21T12:23:24.120" v="3530" actId="478"/>
        <pc:sldMkLst>
          <pc:docMk/>
          <pc:sldMk cId="3254115481" sldId="385"/>
        </pc:sldMkLst>
        <pc:spChg chg="del">
          <ac:chgData name="Turgeon Valérie" userId="1b450f87-bfaa-4071-9d8b-ae7ea46261a8" providerId="ADAL" clId="{D94BE840-4E71-4318-AA21-07E3C84FFB34}" dt="2022-09-21T12:23:24.120" v="3530" actId="478"/>
          <ac:spMkLst>
            <pc:docMk/>
            <pc:sldMk cId="3254115481" sldId="385"/>
            <ac:spMk id="6" creationId="{A9A0D8B9-590C-4F1D-B5DF-F3895A19965B}"/>
          </ac:spMkLst>
        </pc:spChg>
        <pc:spChg chg="mod">
          <ac:chgData name="Turgeon Valérie" userId="1b450f87-bfaa-4071-9d8b-ae7ea46261a8" providerId="ADAL" clId="{D94BE840-4E71-4318-AA21-07E3C84FFB34}" dt="2022-09-21T12:23:19.460" v="3529" actId="14100"/>
          <ac:spMkLst>
            <pc:docMk/>
            <pc:sldMk cId="3254115481" sldId="385"/>
            <ac:spMk id="7" creationId="{A04132D5-A52D-40B6-BF39-0A404AC99C17}"/>
          </ac:spMkLst>
        </pc:spChg>
        <pc:picChg chg="del">
          <ac:chgData name="Turgeon Valérie" userId="1b450f87-bfaa-4071-9d8b-ae7ea46261a8" providerId="ADAL" clId="{D94BE840-4E71-4318-AA21-07E3C84FFB34}" dt="2022-09-21T12:23:05.303" v="3524" actId="478"/>
          <ac:picMkLst>
            <pc:docMk/>
            <pc:sldMk cId="3254115481" sldId="385"/>
            <ac:picMk id="3" creationId="{DAE6F0D3-FE1D-41E3-A035-38B5134E0ED5}"/>
          </ac:picMkLst>
        </pc:picChg>
        <pc:picChg chg="add mod ord">
          <ac:chgData name="Turgeon Valérie" userId="1b450f87-bfaa-4071-9d8b-ae7ea46261a8" providerId="ADAL" clId="{D94BE840-4E71-4318-AA21-07E3C84FFB34}" dt="2022-09-21T12:23:12.777" v="3527" actId="167"/>
          <ac:picMkLst>
            <pc:docMk/>
            <pc:sldMk cId="3254115481" sldId="385"/>
            <ac:picMk id="8" creationId="{F09D6D38-8377-47DD-8D67-A9AE1FA85B79}"/>
          </ac:picMkLst>
        </pc:picChg>
      </pc:sldChg>
      <pc:sldChg chg="addSp modSp add mod">
        <pc:chgData name="Turgeon Valérie" userId="1b450f87-bfaa-4071-9d8b-ae7ea46261a8" providerId="ADAL" clId="{D94BE840-4E71-4318-AA21-07E3C84FFB34}" dt="2022-09-21T12:45:51.038" v="4355" actId="1076"/>
        <pc:sldMkLst>
          <pc:docMk/>
          <pc:sldMk cId="3314406333" sldId="386"/>
        </pc:sldMkLst>
        <pc:spChg chg="mod">
          <ac:chgData name="Turgeon Valérie" userId="1b450f87-bfaa-4071-9d8b-ae7ea46261a8" providerId="ADAL" clId="{D94BE840-4E71-4318-AA21-07E3C84FFB34}" dt="2022-09-21T12:24:21.456" v="3538" actId="20577"/>
          <ac:spMkLst>
            <pc:docMk/>
            <pc:sldMk cId="3314406333" sldId="386"/>
            <ac:spMk id="4" creationId="{F7DFD970-E7B6-45D6-A25A-E6FC892E297A}"/>
          </ac:spMkLst>
        </pc:spChg>
        <pc:spChg chg="mod">
          <ac:chgData name="Turgeon Valérie" userId="1b450f87-bfaa-4071-9d8b-ae7ea46261a8" providerId="ADAL" clId="{D94BE840-4E71-4318-AA21-07E3C84FFB34}" dt="2022-09-21T12:26:24.234" v="3588" actId="20577"/>
          <ac:spMkLst>
            <pc:docMk/>
            <pc:sldMk cId="3314406333" sldId="386"/>
            <ac:spMk id="5" creationId="{2FF3B38F-F5C9-492C-96FC-325D4D4BC25E}"/>
          </ac:spMkLst>
        </pc:spChg>
        <pc:spChg chg="mod">
          <ac:chgData name="Turgeon Valérie" userId="1b450f87-bfaa-4071-9d8b-ae7ea46261a8" providerId="ADAL" clId="{D94BE840-4E71-4318-AA21-07E3C84FFB34}" dt="2022-09-21T12:45:51.038" v="4355" actId="1076"/>
          <ac:spMkLst>
            <pc:docMk/>
            <pc:sldMk cId="3314406333" sldId="386"/>
            <ac:spMk id="7" creationId="{A04132D5-A52D-40B6-BF39-0A404AC99C17}"/>
          </ac:spMkLst>
        </pc:spChg>
        <pc:picChg chg="add mod">
          <ac:chgData name="Turgeon Valérie" userId="1b450f87-bfaa-4071-9d8b-ae7ea46261a8" providerId="ADAL" clId="{D94BE840-4E71-4318-AA21-07E3C84FFB34}" dt="2022-09-21T12:26:28.753" v="3590" actId="1076"/>
          <ac:picMkLst>
            <pc:docMk/>
            <pc:sldMk cId="3314406333" sldId="386"/>
            <ac:picMk id="3" creationId="{0D0F423B-4BA1-49C3-878A-29BBB773542B}"/>
          </ac:picMkLst>
        </pc:picChg>
      </pc:sldChg>
    </pc:docChg>
  </pc:docChgLst>
  <pc:docChgLst>
    <pc:chgData name="Valérie" userId="1b450f87-bfaa-4071-9d8b-ae7ea46261a8" providerId="ADAL" clId="{1A3160CA-8AA1-4325-AB68-359E410BB607}"/>
    <pc:docChg chg="custSel addSld modSld">
      <pc:chgData name="Valérie" userId="1b450f87-bfaa-4071-9d8b-ae7ea46261a8" providerId="ADAL" clId="{1A3160CA-8AA1-4325-AB68-359E410BB607}" dt="2022-09-21T11:11:02.561" v="14"/>
      <pc:docMkLst>
        <pc:docMk/>
      </pc:docMkLst>
      <pc:sldChg chg="modSp mod">
        <pc:chgData name="Valérie" userId="1b450f87-bfaa-4071-9d8b-ae7ea46261a8" providerId="ADAL" clId="{1A3160CA-8AA1-4325-AB68-359E410BB607}" dt="2022-09-21T11:10:45.570" v="13" actId="20577"/>
        <pc:sldMkLst>
          <pc:docMk/>
          <pc:sldMk cId="2586174868" sldId="376"/>
        </pc:sldMkLst>
        <pc:spChg chg="mod">
          <ac:chgData name="Valérie" userId="1b450f87-bfaa-4071-9d8b-ae7ea46261a8" providerId="ADAL" clId="{1A3160CA-8AA1-4325-AB68-359E410BB607}" dt="2022-09-21T11:10:45.570" v="13" actId="20577"/>
          <ac:spMkLst>
            <pc:docMk/>
            <pc:sldMk cId="2586174868" sldId="376"/>
            <ac:spMk id="3" creationId="{7DE5D84D-32E0-4CB6-9A44-8D59B721CF2C}"/>
          </ac:spMkLst>
        </pc:spChg>
      </pc:sldChg>
      <pc:sldChg chg="modSp mod delCm">
        <pc:chgData name="Valérie" userId="1b450f87-bfaa-4071-9d8b-ae7ea46261a8" providerId="ADAL" clId="{1A3160CA-8AA1-4325-AB68-359E410BB607}" dt="2022-09-21T10:31:40.593" v="7" actId="20577"/>
        <pc:sldMkLst>
          <pc:docMk/>
          <pc:sldMk cId="1186727997" sldId="378"/>
        </pc:sldMkLst>
        <pc:spChg chg="mod">
          <ac:chgData name="Valérie" userId="1b450f87-bfaa-4071-9d8b-ae7ea46261a8" providerId="ADAL" clId="{1A3160CA-8AA1-4325-AB68-359E410BB607}" dt="2022-09-21T10:31:40.593" v="7" actId="20577"/>
          <ac:spMkLst>
            <pc:docMk/>
            <pc:sldMk cId="1186727997" sldId="378"/>
            <ac:spMk id="2" creationId="{F1AE6D46-E6D1-432E-8ED2-1F77392FFD50}"/>
          </ac:spMkLst>
        </pc:spChg>
      </pc:sldChg>
      <pc:sldChg chg="addSp delSp modSp new mod modClrScheme chgLayout">
        <pc:chgData name="Valérie" userId="1b450f87-bfaa-4071-9d8b-ae7ea46261a8" providerId="ADAL" clId="{1A3160CA-8AA1-4325-AB68-359E410BB607}" dt="2022-09-21T11:11:02.561" v="14"/>
        <pc:sldMkLst>
          <pc:docMk/>
          <pc:sldMk cId="4232638857" sldId="379"/>
        </pc:sldMkLst>
        <pc:spChg chg="del mod ord">
          <ac:chgData name="Valérie" userId="1b450f87-bfaa-4071-9d8b-ae7ea46261a8" providerId="ADAL" clId="{1A3160CA-8AA1-4325-AB68-359E410BB607}" dt="2022-09-21T11:07:12.445" v="9" actId="700"/>
          <ac:spMkLst>
            <pc:docMk/>
            <pc:sldMk cId="4232638857" sldId="379"/>
            <ac:spMk id="2" creationId="{088154A1-9DD8-419D-97E7-44CA5ACAFCA3}"/>
          </ac:spMkLst>
        </pc:spChg>
        <pc:spChg chg="del mod ord">
          <ac:chgData name="Valérie" userId="1b450f87-bfaa-4071-9d8b-ae7ea46261a8" providerId="ADAL" clId="{1A3160CA-8AA1-4325-AB68-359E410BB607}" dt="2022-09-21T11:07:12.445" v="9" actId="700"/>
          <ac:spMkLst>
            <pc:docMk/>
            <pc:sldMk cId="4232638857" sldId="379"/>
            <ac:spMk id="3" creationId="{1F99142B-39DD-4C73-A8C8-BF5924B93FEF}"/>
          </ac:spMkLst>
        </pc:spChg>
        <pc:spChg chg="add mod ord">
          <ac:chgData name="Valérie" userId="1b450f87-bfaa-4071-9d8b-ae7ea46261a8" providerId="ADAL" clId="{1A3160CA-8AA1-4325-AB68-359E410BB607}" dt="2022-09-21T11:11:02.561" v="14"/>
          <ac:spMkLst>
            <pc:docMk/>
            <pc:sldMk cId="4232638857" sldId="379"/>
            <ac:spMk id="4" creationId="{F7DFD970-E7B6-45D6-A25A-E6FC892E297A}"/>
          </ac:spMkLst>
        </pc:spChg>
        <pc:spChg chg="add mod ord">
          <ac:chgData name="Valérie" userId="1b450f87-bfaa-4071-9d8b-ae7ea46261a8" providerId="ADAL" clId="{1A3160CA-8AA1-4325-AB68-359E410BB607}" dt="2022-09-21T11:07:12.445" v="9" actId="700"/>
          <ac:spMkLst>
            <pc:docMk/>
            <pc:sldMk cId="4232638857" sldId="379"/>
            <ac:spMk id="5" creationId="{2FF3B38F-F5C9-492C-96FC-325D4D4BC25E}"/>
          </ac:spMkLst>
        </pc:spChg>
      </pc:sldChg>
    </pc:docChg>
  </pc:docChgLst>
  <pc:docChgLst>
    <pc:chgData name="Duval Vincent" userId="73a8af6f-c45a-4a5a-a904-7e945df77a23" providerId="ADAL" clId="{9B81A270-869D-4E44-88A6-A87AFEACED66}"/>
    <pc:docChg chg="undo custSel addSld delSld modSld sldOrd">
      <pc:chgData name="Duval Vincent" userId="73a8af6f-c45a-4a5a-a904-7e945df77a23" providerId="ADAL" clId="{9B81A270-869D-4E44-88A6-A87AFEACED66}" dt="2022-04-12T16:47:10.249" v="6255" actId="47"/>
      <pc:docMkLst>
        <pc:docMk/>
      </pc:docMkLst>
      <pc:sldChg chg="modSp">
        <pc:chgData name="Duval Vincent" userId="73a8af6f-c45a-4a5a-a904-7e945df77a23" providerId="ADAL" clId="{9B81A270-869D-4E44-88A6-A87AFEACED66}" dt="2022-04-11T19:53:38.377" v="12" actId="20577"/>
        <pc:sldMkLst>
          <pc:docMk/>
          <pc:sldMk cId="1356428131" sldId="275"/>
        </pc:sldMkLst>
        <pc:spChg chg="mod">
          <ac:chgData name="Duval Vincent" userId="73a8af6f-c45a-4a5a-a904-7e945df77a23" providerId="ADAL" clId="{9B81A270-869D-4E44-88A6-A87AFEACED66}" dt="2022-04-11T19:53:38.377" v="12" actId="20577"/>
          <ac:spMkLst>
            <pc:docMk/>
            <pc:sldMk cId="1356428131" sldId="275"/>
            <ac:spMk id="39" creationId="{00000000-0000-0000-0000-000000000000}"/>
          </ac:spMkLst>
        </pc:spChg>
      </pc:sldChg>
      <pc:sldChg chg="add del">
        <pc:chgData name="Duval Vincent" userId="73a8af6f-c45a-4a5a-a904-7e945df77a23" providerId="ADAL" clId="{9B81A270-869D-4E44-88A6-A87AFEACED66}" dt="2022-04-12T16:47:10.249" v="6255" actId="47"/>
        <pc:sldMkLst>
          <pc:docMk/>
          <pc:sldMk cId="1184530448" sldId="328"/>
        </pc:sldMkLst>
      </pc:sldChg>
      <pc:sldChg chg="addSp delSp modSp add del mod delAnim modAnim">
        <pc:chgData name="Duval Vincent" userId="73a8af6f-c45a-4a5a-a904-7e945df77a23" providerId="ADAL" clId="{9B81A270-869D-4E44-88A6-A87AFEACED66}" dt="2022-04-12T16:47:10.249" v="6255" actId="47"/>
        <pc:sldMkLst>
          <pc:docMk/>
          <pc:sldMk cId="353259651" sldId="330"/>
        </pc:sldMkLst>
        <pc:spChg chg="del">
          <ac:chgData name="Duval Vincent" userId="73a8af6f-c45a-4a5a-a904-7e945df77a23" providerId="ADAL" clId="{9B81A270-869D-4E44-88A6-A87AFEACED66}" dt="2022-04-11T21:27:45.730" v="2969" actId="478"/>
          <ac:spMkLst>
            <pc:docMk/>
            <pc:sldMk cId="353259651" sldId="330"/>
            <ac:spMk id="2" creationId="{B94F239A-01BC-4F39-A27E-65ABA9E101D8}"/>
          </ac:spMkLst>
        </pc:spChg>
        <pc:spChg chg="mod">
          <ac:chgData name="Duval Vincent" userId="73a8af6f-c45a-4a5a-a904-7e945df77a23" providerId="ADAL" clId="{9B81A270-869D-4E44-88A6-A87AFEACED66}" dt="2022-04-11T21:27:54.523" v="2971" actId="164"/>
          <ac:spMkLst>
            <pc:docMk/>
            <pc:sldMk cId="353259651" sldId="330"/>
            <ac:spMk id="3" creationId="{7D0103B6-DC32-4CD3-873B-11D8311AE876}"/>
          </ac:spMkLst>
        </pc:spChg>
        <pc:spChg chg="add del mod">
          <ac:chgData name="Duval Vincent" userId="73a8af6f-c45a-4a5a-a904-7e945df77a23" providerId="ADAL" clId="{9B81A270-869D-4E44-88A6-A87AFEACED66}" dt="2022-04-11T21:27:47.277" v="2970" actId="478"/>
          <ac:spMkLst>
            <pc:docMk/>
            <pc:sldMk cId="353259651" sldId="330"/>
            <ac:spMk id="6" creationId="{266FAF25-EB07-4C02-9AFB-AFCF40E43D95}"/>
          </ac:spMkLst>
        </pc:spChg>
        <pc:spChg chg="mod">
          <ac:chgData name="Duval Vincent" userId="73a8af6f-c45a-4a5a-a904-7e945df77a23" providerId="ADAL" clId="{9B81A270-869D-4E44-88A6-A87AFEACED66}" dt="2022-04-11T21:27:54.523" v="2971" actId="164"/>
          <ac:spMkLst>
            <pc:docMk/>
            <pc:sldMk cId="353259651" sldId="330"/>
            <ac:spMk id="7" creationId="{1C761E7D-75B9-4F5E-8BB0-1FFF86D3DFDF}"/>
          </ac:spMkLst>
        </pc:spChg>
        <pc:spChg chg="mod">
          <ac:chgData name="Duval Vincent" userId="73a8af6f-c45a-4a5a-a904-7e945df77a23" providerId="ADAL" clId="{9B81A270-869D-4E44-88A6-A87AFEACED66}" dt="2022-04-11T21:27:54.523" v="2971" actId="164"/>
          <ac:spMkLst>
            <pc:docMk/>
            <pc:sldMk cId="353259651" sldId="330"/>
            <ac:spMk id="8" creationId="{C8684277-F1AB-496A-823D-7B152F2F738B}"/>
          </ac:spMkLst>
        </pc:spChg>
        <pc:spChg chg="mod">
          <ac:chgData name="Duval Vincent" userId="73a8af6f-c45a-4a5a-a904-7e945df77a23" providerId="ADAL" clId="{9B81A270-869D-4E44-88A6-A87AFEACED66}" dt="2022-04-11T21:27:54.523" v="2971" actId="164"/>
          <ac:spMkLst>
            <pc:docMk/>
            <pc:sldMk cId="353259651" sldId="330"/>
            <ac:spMk id="9" creationId="{FD3A2466-A2F4-40DE-90AD-1F0647B5FDF5}"/>
          </ac:spMkLst>
        </pc:spChg>
        <pc:spChg chg="mod">
          <ac:chgData name="Duval Vincent" userId="73a8af6f-c45a-4a5a-a904-7e945df77a23" providerId="ADAL" clId="{9B81A270-869D-4E44-88A6-A87AFEACED66}" dt="2022-04-11T21:27:54.523" v="2971" actId="164"/>
          <ac:spMkLst>
            <pc:docMk/>
            <pc:sldMk cId="353259651" sldId="330"/>
            <ac:spMk id="10" creationId="{050D9C63-9E33-4DD7-89BC-A6A43374B107}"/>
          </ac:spMkLst>
        </pc:spChg>
        <pc:spChg chg="mod">
          <ac:chgData name="Duval Vincent" userId="73a8af6f-c45a-4a5a-a904-7e945df77a23" providerId="ADAL" clId="{9B81A270-869D-4E44-88A6-A87AFEACED66}" dt="2022-04-11T21:27:54.523" v="2971" actId="164"/>
          <ac:spMkLst>
            <pc:docMk/>
            <pc:sldMk cId="353259651" sldId="330"/>
            <ac:spMk id="12" creationId="{2A1723FA-FBE0-4471-B65E-B23B966BF746}"/>
          </ac:spMkLst>
        </pc:spChg>
        <pc:spChg chg="mod">
          <ac:chgData name="Duval Vincent" userId="73a8af6f-c45a-4a5a-a904-7e945df77a23" providerId="ADAL" clId="{9B81A270-869D-4E44-88A6-A87AFEACED66}" dt="2022-04-11T21:27:54.523" v="2971" actId="164"/>
          <ac:spMkLst>
            <pc:docMk/>
            <pc:sldMk cId="353259651" sldId="330"/>
            <ac:spMk id="13" creationId="{24401499-7EFC-4A22-9AF3-009A26FDA1F1}"/>
          </ac:spMkLst>
        </pc:spChg>
        <pc:spChg chg="mod">
          <ac:chgData name="Duval Vincent" userId="73a8af6f-c45a-4a5a-a904-7e945df77a23" providerId="ADAL" clId="{9B81A270-869D-4E44-88A6-A87AFEACED66}" dt="2022-04-11T21:27:54.523" v="2971" actId="164"/>
          <ac:spMkLst>
            <pc:docMk/>
            <pc:sldMk cId="353259651" sldId="330"/>
            <ac:spMk id="15" creationId="{7B61EC8E-E308-437C-89AC-9D72F7B344E1}"/>
          </ac:spMkLst>
        </pc:spChg>
        <pc:spChg chg="mod">
          <ac:chgData name="Duval Vincent" userId="73a8af6f-c45a-4a5a-a904-7e945df77a23" providerId="ADAL" clId="{9B81A270-869D-4E44-88A6-A87AFEACED66}" dt="2022-04-11T21:27:54.523" v="2971" actId="164"/>
          <ac:spMkLst>
            <pc:docMk/>
            <pc:sldMk cId="353259651" sldId="330"/>
            <ac:spMk id="16" creationId="{5E134865-9FFC-4038-9DDA-D6FEC20FAF45}"/>
          </ac:spMkLst>
        </pc:spChg>
        <pc:spChg chg="mod">
          <ac:chgData name="Duval Vincent" userId="73a8af6f-c45a-4a5a-a904-7e945df77a23" providerId="ADAL" clId="{9B81A270-869D-4E44-88A6-A87AFEACED66}" dt="2022-04-11T21:27:54.523" v="2971" actId="164"/>
          <ac:spMkLst>
            <pc:docMk/>
            <pc:sldMk cId="353259651" sldId="330"/>
            <ac:spMk id="18" creationId="{E100719A-E911-4C55-9379-6E6E71C298CA}"/>
          </ac:spMkLst>
        </pc:spChg>
        <pc:spChg chg="mod">
          <ac:chgData name="Duval Vincent" userId="73a8af6f-c45a-4a5a-a904-7e945df77a23" providerId="ADAL" clId="{9B81A270-869D-4E44-88A6-A87AFEACED66}" dt="2022-04-11T21:27:54.523" v="2971" actId="164"/>
          <ac:spMkLst>
            <pc:docMk/>
            <pc:sldMk cId="353259651" sldId="330"/>
            <ac:spMk id="19" creationId="{94BA8585-877D-448A-B239-63057AD6AE2F}"/>
          </ac:spMkLst>
        </pc:spChg>
        <pc:spChg chg="mod">
          <ac:chgData name="Duval Vincent" userId="73a8af6f-c45a-4a5a-a904-7e945df77a23" providerId="ADAL" clId="{9B81A270-869D-4E44-88A6-A87AFEACED66}" dt="2022-04-11T21:27:54.523" v="2971" actId="164"/>
          <ac:spMkLst>
            <pc:docMk/>
            <pc:sldMk cId="353259651" sldId="330"/>
            <ac:spMk id="27" creationId="{5E69E5B1-E9B5-4DDD-AEAB-0EA4C9E8EDB9}"/>
          </ac:spMkLst>
        </pc:spChg>
        <pc:spChg chg="mod">
          <ac:chgData name="Duval Vincent" userId="73a8af6f-c45a-4a5a-a904-7e945df77a23" providerId="ADAL" clId="{9B81A270-869D-4E44-88A6-A87AFEACED66}" dt="2022-04-11T21:27:54.523" v="2971" actId="164"/>
          <ac:spMkLst>
            <pc:docMk/>
            <pc:sldMk cId="353259651" sldId="330"/>
            <ac:spMk id="35" creationId="{4858DD59-7E21-4A56-A16C-D74E1F4C8F3C}"/>
          </ac:spMkLst>
        </pc:spChg>
        <pc:spChg chg="mod">
          <ac:chgData name="Duval Vincent" userId="73a8af6f-c45a-4a5a-a904-7e945df77a23" providerId="ADAL" clId="{9B81A270-869D-4E44-88A6-A87AFEACED66}" dt="2022-04-11T21:27:54.523" v="2971" actId="164"/>
          <ac:spMkLst>
            <pc:docMk/>
            <pc:sldMk cId="353259651" sldId="330"/>
            <ac:spMk id="37" creationId="{0731C473-0FC0-428D-998E-CAB650EBA539}"/>
          </ac:spMkLst>
        </pc:spChg>
        <pc:spChg chg="mod">
          <ac:chgData name="Duval Vincent" userId="73a8af6f-c45a-4a5a-a904-7e945df77a23" providerId="ADAL" clId="{9B81A270-869D-4E44-88A6-A87AFEACED66}" dt="2022-04-11T21:27:54.523" v="2971" actId="164"/>
          <ac:spMkLst>
            <pc:docMk/>
            <pc:sldMk cId="353259651" sldId="330"/>
            <ac:spMk id="38" creationId="{42DCDDA0-A35C-49A2-BAE8-24374A88A558}"/>
          </ac:spMkLst>
        </pc:spChg>
        <pc:spChg chg="mod">
          <ac:chgData name="Duval Vincent" userId="73a8af6f-c45a-4a5a-a904-7e945df77a23" providerId="ADAL" clId="{9B81A270-869D-4E44-88A6-A87AFEACED66}" dt="2022-04-11T21:27:54.523" v="2971" actId="164"/>
          <ac:spMkLst>
            <pc:docMk/>
            <pc:sldMk cId="353259651" sldId="330"/>
            <ac:spMk id="39" creationId="{4204A53A-1E6A-41E1-AD32-55E944E99E96}"/>
          </ac:spMkLst>
        </pc:spChg>
        <pc:spChg chg="mod">
          <ac:chgData name="Duval Vincent" userId="73a8af6f-c45a-4a5a-a904-7e945df77a23" providerId="ADAL" clId="{9B81A270-869D-4E44-88A6-A87AFEACED66}" dt="2022-04-11T21:27:54.523" v="2971" actId="164"/>
          <ac:spMkLst>
            <pc:docMk/>
            <pc:sldMk cId="353259651" sldId="330"/>
            <ac:spMk id="40" creationId="{7C4C5CAA-CBCF-4C01-80D7-609235EFDB7D}"/>
          </ac:spMkLst>
        </pc:spChg>
        <pc:spChg chg="mod">
          <ac:chgData name="Duval Vincent" userId="73a8af6f-c45a-4a5a-a904-7e945df77a23" providerId="ADAL" clId="{9B81A270-869D-4E44-88A6-A87AFEACED66}" dt="2022-04-11T21:27:54.523" v="2971" actId="164"/>
          <ac:spMkLst>
            <pc:docMk/>
            <pc:sldMk cId="353259651" sldId="330"/>
            <ac:spMk id="41" creationId="{534DC68B-DD73-4696-8DEA-1F9B75B6B1BB}"/>
          </ac:spMkLst>
        </pc:spChg>
        <pc:spChg chg="mod">
          <ac:chgData name="Duval Vincent" userId="73a8af6f-c45a-4a5a-a904-7e945df77a23" providerId="ADAL" clId="{9B81A270-869D-4E44-88A6-A87AFEACED66}" dt="2022-04-11T21:27:54.523" v="2971" actId="164"/>
          <ac:spMkLst>
            <pc:docMk/>
            <pc:sldMk cId="353259651" sldId="330"/>
            <ac:spMk id="42" creationId="{0FE9FED4-5762-4396-BA11-BD099C9EF725}"/>
          </ac:spMkLst>
        </pc:spChg>
        <pc:spChg chg="del">
          <ac:chgData name="Duval Vincent" userId="73a8af6f-c45a-4a5a-a904-7e945df77a23" providerId="ADAL" clId="{9B81A270-869D-4E44-88A6-A87AFEACED66}" dt="2022-04-11T21:27:44.263" v="2968" actId="478"/>
          <ac:spMkLst>
            <pc:docMk/>
            <pc:sldMk cId="353259651" sldId="330"/>
            <ac:spMk id="51" creationId="{C0C2D513-9FD4-4184-BACC-631D3E30E11C}"/>
          </ac:spMkLst>
        </pc:spChg>
        <pc:spChg chg="mod">
          <ac:chgData name="Duval Vincent" userId="73a8af6f-c45a-4a5a-a904-7e945df77a23" providerId="ADAL" clId="{9B81A270-869D-4E44-88A6-A87AFEACED66}" dt="2022-04-11T21:27:54.523" v="2971" actId="164"/>
          <ac:spMkLst>
            <pc:docMk/>
            <pc:sldMk cId="353259651" sldId="330"/>
            <ac:spMk id="52" creationId="{E241463A-88D8-4B75-97D4-B210323F81A1}"/>
          </ac:spMkLst>
        </pc:spChg>
        <pc:spChg chg="mod">
          <ac:chgData name="Duval Vincent" userId="73a8af6f-c45a-4a5a-a904-7e945df77a23" providerId="ADAL" clId="{9B81A270-869D-4E44-88A6-A87AFEACED66}" dt="2022-04-11T21:27:54.523" v="2971" actId="164"/>
          <ac:spMkLst>
            <pc:docMk/>
            <pc:sldMk cId="353259651" sldId="330"/>
            <ac:spMk id="59" creationId="{F68DC1DF-AAED-44A5-87A0-DD436FEDEC09}"/>
          </ac:spMkLst>
        </pc:spChg>
        <pc:spChg chg="mod">
          <ac:chgData name="Duval Vincent" userId="73a8af6f-c45a-4a5a-a904-7e945df77a23" providerId="ADAL" clId="{9B81A270-869D-4E44-88A6-A87AFEACED66}" dt="2022-04-11T21:27:54.523" v="2971" actId="164"/>
          <ac:spMkLst>
            <pc:docMk/>
            <pc:sldMk cId="353259651" sldId="330"/>
            <ac:spMk id="60" creationId="{CB43CCD1-272D-4AEA-B66C-CE9FD5B73AC6}"/>
          </ac:spMkLst>
        </pc:spChg>
        <pc:spChg chg="mod">
          <ac:chgData name="Duval Vincent" userId="73a8af6f-c45a-4a5a-a904-7e945df77a23" providerId="ADAL" clId="{9B81A270-869D-4E44-88A6-A87AFEACED66}" dt="2022-04-11T21:27:54.523" v="2971" actId="164"/>
          <ac:spMkLst>
            <pc:docMk/>
            <pc:sldMk cId="353259651" sldId="330"/>
            <ac:spMk id="61" creationId="{18FDBD97-9F83-4F1B-9BBC-759E5665A45D}"/>
          </ac:spMkLst>
        </pc:spChg>
        <pc:spChg chg="mod">
          <ac:chgData name="Duval Vincent" userId="73a8af6f-c45a-4a5a-a904-7e945df77a23" providerId="ADAL" clId="{9B81A270-869D-4E44-88A6-A87AFEACED66}" dt="2022-04-11T21:27:54.523" v="2971" actId="164"/>
          <ac:spMkLst>
            <pc:docMk/>
            <pc:sldMk cId="353259651" sldId="330"/>
            <ac:spMk id="62" creationId="{6F1A0599-E1CE-4304-8441-38326A69A3DD}"/>
          </ac:spMkLst>
        </pc:spChg>
        <pc:grpChg chg="add mod">
          <ac:chgData name="Duval Vincent" userId="73a8af6f-c45a-4a5a-a904-7e945df77a23" providerId="ADAL" clId="{9B81A270-869D-4E44-88A6-A87AFEACED66}" dt="2022-04-11T21:27:54.523" v="2971" actId="164"/>
          <ac:grpSpMkLst>
            <pc:docMk/>
            <pc:sldMk cId="353259651" sldId="330"/>
            <ac:grpSpMk id="11" creationId="{630648F1-2312-4FC2-9E91-E7A882462ED4}"/>
          </ac:grpSpMkLst>
        </pc:grpChg>
        <pc:grpChg chg="mod">
          <ac:chgData name="Duval Vincent" userId="73a8af6f-c45a-4a5a-a904-7e945df77a23" providerId="ADAL" clId="{9B81A270-869D-4E44-88A6-A87AFEACED66}" dt="2022-04-11T21:27:54.523" v="2971" actId="164"/>
          <ac:grpSpMkLst>
            <pc:docMk/>
            <pc:sldMk cId="353259651" sldId="330"/>
            <ac:grpSpMk id="63" creationId="{BDF19BF7-F5A1-4EEF-9914-918D4986FDAA}"/>
          </ac:grpSpMkLst>
        </pc:grpChg>
        <pc:grpChg chg="mod">
          <ac:chgData name="Duval Vincent" userId="73a8af6f-c45a-4a5a-a904-7e945df77a23" providerId="ADAL" clId="{9B81A270-869D-4E44-88A6-A87AFEACED66}" dt="2022-04-11T21:27:54.523" v="2971" actId="164"/>
          <ac:grpSpMkLst>
            <pc:docMk/>
            <pc:sldMk cId="353259651" sldId="330"/>
            <ac:grpSpMk id="64" creationId="{6E1097AB-B057-42A3-93C6-655C8B063796}"/>
          </ac:grpSpMkLst>
        </pc:grpChg>
        <pc:grpChg chg="mod">
          <ac:chgData name="Duval Vincent" userId="73a8af6f-c45a-4a5a-a904-7e945df77a23" providerId="ADAL" clId="{9B81A270-869D-4E44-88A6-A87AFEACED66}" dt="2022-04-11T21:27:54.523" v="2971" actId="164"/>
          <ac:grpSpMkLst>
            <pc:docMk/>
            <pc:sldMk cId="353259651" sldId="330"/>
            <ac:grpSpMk id="68" creationId="{77D59C97-FB7E-42B0-9095-F6D3BDE52BCC}"/>
          </ac:grpSpMkLst>
        </pc:grpChg>
      </pc:sldChg>
      <pc:sldChg chg="delSp modSp del mod">
        <pc:chgData name="Duval Vincent" userId="73a8af6f-c45a-4a5a-a904-7e945df77a23" providerId="ADAL" clId="{9B81A270-869D-4E44-88A6-A87AFEACED66}" dt="2022-04-11T21:23:03.547" v="2868" actId="47"/>
        <pc:sldMkLst>
          <pc:docMk/>
          <pc:sldMk cId="1946562100" sldId="331"/>
        </pc:sldMkLst>
        <pc:spChg chg="mod">
          <ac:chgData name="Duval Vincent" userId="73a8af6f-c45a-4a5a-a904-7e945df77a23" providerId="ADAL" clId="{9B81A270-869D-4E44-88A6-A87AFEACED66}" dt="2022-04-11T19:54:13.278" v="69" actId="20577"/>
          <ac:spMkLst>
            <pc:docMk/>
            <pc:sldMk cId="1946562100" sldId="331"/>
            <ac:spMk id="2" creationId="{B94F239A-01BC-4F39-A27E-65ABA9E101D8}"/>
          </ac:spMkLst>
        </pc:spChg>
        <pc:spChg chg="del">
          <ac:chgData name="Duval Vincent" userId="73a8af6f-c45a-4a5a-a904-7e945df77a23" providerId="ADAL" clId="{9B81A270-869D-4E44-88A6-A87AFEACED66}" dt="2022-04-11T19:53:41.723" v="13" actId="478"/>
          <ac:spMkLst>
            <pc:docMk/>
            <pc:sldMk cId="1946562100" sldId="331"/>
            <ac:spMk id="3" creationId="{7D0103B6-DC32-4CD3-873B-11D8311AE876}"/>
          </ac:spMkLst>
        </pc:spChg>
        <pc:spChg chg="del">
          <ac:chgData name="Duval Vincent" userId="73a8af6f-c45a-4a5a-a904-7e945df77a23" providerId="ADAL" clId="{9B81A270-869D-4E44-88A6-A87AFEACED66}" dt="2022-04-11T19:53:43.962" v="14" actId="478"/>
          <ac:spMkLst>
            <pc:docMk/>
            <pc:sldMk cId="1946562100" sldId="331"/>
            <ac:spMk id="12" creationId="{2A1723FA-FBE0-4471-B65E-B23B966BF746}"/>
          </ac:spMkLst>
        </pc:spChg>
        <pc:spChg chg="del">
          <ac:chgData name="Duval Vincent" userId="73a8af6f-c45a-4a5a-a904-7e945df77a23" providerId="ADAL" clId="{9B81A270-869D-4E44-88A6-A87AFEACED66}" dt="2022-04-11T19:53:44.363" v="15" actId="478"/>
          <ac:spMkLst>
            <pc:docMk/>
            <pc:sldMk cId="1946562100" sldId="331"/>
            <ac:spMk id="58" creationId="{843E304D-B205-4623-8AAC-937C00851689}"/>
          </ac:spMkLst>
        </pc:spChg>
        <pc:spChg chg="del">
          <ac:chgData name="Duval Vincent" userId="73a8af6f-c45a-4a5a-a904-7e945df77a23" providerId="ADAL" clId="{9B81A270-869D-4E44-88A6-A87AFEACED66}" dt="2022-04-11T19:53:46.922" v="20" actId="478"/>
          <ac:spMkLst>
            <pc:docMk/>
            <pc:sldMk cId="1946562100" sldId="331"/>
            <ac:spMk id="59" creationId="{F68DC1DF-AAED-44A5-87A0-DD436FEDEC09}"/>
          </ac:spMkLst>
        </pc:spChg>
        <pc:spChg chg="del">
          <ac:chgData name="Duval Vincent" userId="73a8af6f-c45a-4a5a-a904-7e945df77a23" providerId="ADAL" clId="{9B81A270-869D-4E44-88A6-A87AFEACED66}" dt="2022-04-11T19:53:49.115" v="22" actId="478"/>
          <ac:spMkLst>
            <pc:docMk/>
            <pc:sldMk cId="1946562100" sldId="331"/>
            <ac:spMk id="60" creationId="{CB43CCD1-272D-4AEA-B66C-CE9FD5B73AC6}"/>
          </ac:spMkLst>
        </pc:spChg>
        <pc:spChg chg="del mod">
          <ac:chgData name="Duval Vincent" userId="73a8af6f-c45a-4a5a-a904-7e945df77a23" providerId="ADAL" clId="{9B81A270-869D-4E44-88A6-A87AFEACED66}" dt="2022-04-11T19:53:50.059" v="23" actId="478"/>
          <ac:spMkLst>
            <pc:docMk/>
            <pc:sldMk cId="1946562100" sldId="331"/>
            <ac:spMk id="61" creationId="{18FDBD97-9F83-4F1B-9BBC-759E5665A45D}"/>
          </ac:spMkLst>
        </pc:spChg>
        <pc:spChg chg="del mod">
          <ac:chgData name="Duval Vincent" userId="73a8af6f-c45a-4a5a-a904-7e945df77a23" providerId="ADAL" clId="{9B81A270-869D-4E44-88A6-A87AFEACED66}" dt="2022-04-11T19:53:51.195" v="25" actId="478"/>
          <ac:spMkLst>
            <pc:docMk/>
            <pc:sldMk cId="1946562100" sldId="331"/>
            <ac:spMk id="62" creationId="{6F1A0599-E1CE-4304-8441-38326A69A3DD}"/>
          </ac:spMkLst>
        </pc:spChg>
        <pc:spChg chg="mod">
          <ac:chgData name="Duval Vincent" userId="73a8af6f-c45a-4a5a-a904-7e945df77a23" providerId="ADAL" clId="{9B81A270-869D-4E44-88A6-A87AFEACED66}" dt="2022-04-11T19:53:44.747" v="16" actId="6549"/>
          <ac:spMkLst>
            <pc:docMk/>
            <pc:sldMk cId="1946562100" sldId="331"/>
            <ac:spMk id="65" creationId="{ADFA16D8-246C-4C80-98E8-55DEEFE4A503}"/>
          </ac:spMkLst>
        </pc:spChg>
        <pc:spChg chg="del">
          <ac:chgData name="Duval Vincent" userId="73a8af6f-c45a-4a5a-a904-7e945df77a23" providerId="ADAL" clId="{9B81A270-869D-4E44-88A6-A87AFEACED66}" dt="2022-04-11T19:53:45.274" v="17" actId="478"/>
          <ac:spMkLst>
            <pc:docMk/>
            <pc:sldMk cId="1946562100" sldId="331"/>
            <ac:spMk id="67" creationId="{2D0219D1-8E54-4ADD-89D1-DE9F7744E3D2}"/>
          </ac:spMkLst>
        </pc:spChg>
        <pc:spChg chg="mod">
          <ac:chgData name="Duval Vincent" userId="73a8af6f-c45a-4a5a-a904-7e945df77a23" providerId="ADAL" clId="{9B81A270-869D-4E44-88A6-A87AFEACED66}" dt="2022-04-11T20:11:15.036" v="970" actId="6549"/>
          <ac:spMkLst>
            <pc:docMk/>
            <pc:sldMk cId="1946562100" sldId="331"/>
            <ac:spMk id="74" creationId="{5D7A0EB6-A835-4102-AACE-CE23FA1F7BE9}"/>
          </ac:spMkLst>
        </pc:spChg>
        <pc:grpChg chg="del">
          <ac:chgData name="Duval Vincent" userId="73a8af6f-c45a-4a5a-a904-7e945df77a23" providerId="ADAL" clId="{9B81A270-869D-4E44-88A6-A87AFEACED66}" dt="2022-04-11T19:53:45.642" v="18" actId="478"/>
          <ac:grpSpMkLst>
            <pc:docMk/>
            <pc:sldMk cId="1946562100" sldId="331"/>
            <ac:grpSpMk id="64" creationId="{6E1097AB-B057-42A3-93C6-655C8B063796}"/>
          </ac:grpSpMkLst>
        </pc:grpChg>
        <pc:grpChg chg="del">
          <ac:chgData name="Duval Vincent" userId="73a8af6f-c45a-4a5a-a904-7e945df77a23" providerId="ADAL" clId="{9B81A270-869D-4E44-88A6-A87AFEACED66}" dt="2022-04-11T19:53:46.619" v="19" actId="478"/>
          <ac:grpSpMkLst>
            <pc:docMk/>
            <pc:sldMk cId="1946562100" sldId="331"/>
            <ac:grpSpMk id="72" creationId="{F8E65274-2AEA-4B69-805A-A1C823A68318}"/>
          </ac:grpSpMkLst>
        </pc:grpChg>
      </pc:sldChg>
      <pc:sldChg chg="add del">
        <pc:chgData name="Duval Vincent" userId="73a8af6f-c45a-4a5a-a904-7e945df77a23" providerId="ADAL" clId="{9B81A270-869D-4E44-88A6-A87AFEACED66}" dt="2022-04-12T16:47:10.249" v="6255" actId="47"/>
        <pc:sldMkLst>
          <pc:docMk/>
          <pc:sldMk cId="2975260075" sldId="332"/>
        </pc:sldMkLst>
      </pc:sldChg>
      <pc:sldChg chg="add del">
        <pc:chgData name="Duval Vincent" userId="73a8af6f-c45a-4a5a-a904-7e945df77a23" providerId="ADAL" clId="{9B81A270-869D-4E44-88A6-A87AFEACED66}" dt="2022-04-12T16:47:10.249" v="6255" actId="47"/>
        <pc:sldMkLst>
          <pc:docMk/>
          <pc:sldMk cId="159646116" sldId="333"/>
        </pc:sldMkLst>
      </pc:sldChg>
      <pc:sldChg chg="add del">
        <pc:chgData name="Duval Vincent" userId="73a8af6f-c45a-4a5a-a904-7e945df77a23" providerId="ADAL" clId="{9B81A270-869D-4E44-88A6-A87AFEACED66}" dt="2022-04-12T16:47:10.249" v="6255" actId="47"/>
        <pc:sldMkLst>
          <pc:docMk/>
          <pc:sldMk cId="2685769739" sldId="334"/>
        </pc:sldMkLst>
      </pc:sldChg>
      <pc:sldChg chg="add del">
        <pc:chgData name="Duval Vincent" userId="73a8af6f-c45a-4a5a-a904-7e945df77a23" providerId="ADAL" clId="{9B81A270-869D-4E44-88A6-A87AFEACED66}" dt="2022-04-12T16:47:10.249" v="6255" actId="47"/>
        <pc:sldMkLst>
          <pc:docMk/>
          <pc:sldMk cId="3050149736" sldId="335"/>
        </pc:sldMkLst>
      </pc:sldChg>
      <pc:sldChg chg="add del">
        <pc:chgData name="Duval Vincent" userId="73a8af6f-c45a-4a5a-a904-7e945df77a23" providerId="ADAL" clId="{9B81A270-869D-4E44-88A6-A87AFEACED66}" dt="2022-04-12T16:47:10.249" v="6255" actId="47"/>
        <pc:sldMkLst>
          <pc:docMk/>
          <pc:sldMk cId="3661334520" sldId="336"/>
        </pc:sldMkLst>
      </pc:sldChg>
      <pc:sldChg chg="add del">
        <pc:chgData name="Duval Vincent" userId="73a8af6f-c45a-4a5a-a904-7e945df77a23" providerId="ADAL" clId="{9B81A270-869D-4E44-88A6-A87AFEACED66}" dt="2022-04-12T16:47:10.249" v="6255" actId="47"/>
        <pc:sldMkLst>
          <pc:docMk/>
          <pc:sldMk cId="2353677604" sldId="337"/>
        </pc:sldMkLst>
      </pc:sldChg>
      <pc:sldChg chg="add del">
        <pc:chgData name="Duval Vincent" userId="73a8af6f-c45a-4a5a-a904-7e945df77a23" providerId="ADAL" clId="{9B81A270-869D-4E44-88A6-A87AFEACED66}" dt="2022-04-12T16:47:10.249" v="6255" actId="47"/>
        <pc:sldMkLst>
          <pc:docMk/>
          <pc:sldMk cId="3500893281" sldId="338"/>
        </pc:sldMkLst>
      </pc:sldChg>
      <pc:sldChg chg="addSp delSp modSp add mod modAnim">
        <pc:chgData name="Duval Vincent" userId="73a8af6f-c45a-4a5a-a904-7e945df77a23" providerId="ADAL" clId="{9B81A270-869D-4E44-88A6-A87AFEACED66}" dt="2022-04-11T22:24:38.986" v="4203" actId="20577"/>
        <pc:sldMkLst>
          <pc:docMk/>
          <pc:sldMk cId="2107346866" sldId="339"/>
        </pc:sldMkLst>
        <pc:spChg chg="add mod">
          <ac:chgData name="Duval Vincent" userId="73a8af6f-c45a-4a5a-a904-7e945df77a23" providerId="ADAL" clId="{9B81A270-869D-4E44-88A6-A87AFEACED66}" dt="2022-04-11T22:15:24.399" v="4133" actId="14100"/>
          <ac:spMkLst>
            <pc:docMk/>
            <pc:sldMk cId="2107346866" sldId="339"/>
            <ac:spMk id="5" creationId="{F699C581-77E0-4344-A658-BA0A68CFCA1E}"/>
          </ac:spMkLst>
        </pc:spChg>
        <pc:spChg chg="add mod">
          <ac:chgData name="Duval Vincent" userId="73a8af6f-c45a-4a5a-a904-7e945df77a23" providerId="ADAL" clId="{9B81A270-869D-4E44-88A6-A87AFEACED66}" dt="2022-04-11T22:15:26.640" v="4134" actId="14100"/>
          <ac:spMkLst>
            <pc:docMk/>
            <pc:sldMk cId="2107346866" sldId="339"/>
            <ac:spMk id="6" creationId="{4FCFBCAF-5862-4137-AEAD-EEA4A53AC814}"/>
          </ac:spMkLst>
        </pc:spChg>
        <pc:spChg chg="add del">
          <ac:chgData name="Duval Vincent" userId="73a8af6f-c45a-4a5a-a904-7e945df77a23" providerId="ADAL" clId="{9B81A270-869D-4E44-88A6-A87AFEACED66}" dt="2022-04-11T22:07:20.780" v="3727" actId="22"/>
          <ac:spMkLst>
            <pc:docMk/>
            <pc:sldMk cId="2107346866" sldId="339"/>
            <ac:spMk id="8" creationId="{E054AD89-170E-48DF-B0E8-B36AF7AAE657}"/>
          </ac:spMkLst>
        </pc:spChg>
        <pc:spChg chg="add mod">
          <ac:chgData name="Duval Vincent" userId="73a8af6f-c45a-4a5a-a904-7e945df77a23" providerId="ADAL" clId="{9B81A270-869D-4E44-88A6-A87AFEACED66}" dt="2022-04-11T22:15:22.191" v="4132" actId="1076"/>
          <ac:spMkLst>
            <pc:docMk/>
            <pc:sldMk cId="2107346866" sldId="339"/>
            <ac:spMk id="9" creationId="{18E603AC-9561-4F05-BC1B-966EEEF7556A}"/>
          </ac:spMkLst>
        </pc:spChg>
        <pc:spChg chg="mod">
          <ac:chgData name="Duval Vincent" userId="73a8af6f-c45a-4a5a-a904-7e945df77a23" providerId="ADAL" clId="{9B81A270-869D-4E44-88A6-A87AFEACED66}" dt="2022-04-11T22:24:38.986" v="4203" actId="20577"/>
          <ac:spMkLst>
            <pc:docMk/>
            <pc:sldMk cId="2107346866" sldId="339"/>
            <ac:spMk id="74" creationId="{5D7A0EB6-A835-4102-AACE-CE23FA1F7BE9}"/>
          </ac:spMkLst>
        </pc:spChg>
      </pc:sldChg>
      <pc:sldChg chg="addSp delSp modSp add mod delAnim modAnim">
        <pc:chgData name="Duval Vincent" userId="73a8af6f-c45a-4a5a-a904-7e945df77a23" providerId="ADAL" clId="{9B81A270-869D-4E44-88A6-A87AFEACED66}" dt="2022-04-11T21:24:35.249" v="2879"/>
        <pc:sldMkLst>
          <pc:docMk/>
          <pc:sldMk cId="671734354" sldId="340"/>
        </pc:sldMkLst>
        <pc:spChg chg="add mod topLvl">
          <ac:chgData name="Duval Vincent" userId="73a8af6f-c45a-4a5a-a904-7e945df77a23" providerId="ADAL" clId="{9B81A270-869D-4E44-88A6-A87AFEACED66}" dt="2022-04-11T21:23:53.566" v="2874" actId="164"/>
          <ac:spMkLst>
            <pc:docMk/>
            <pc:sldMk cId="671734354" sldId="340"/>
            <ac:spMk id="3" creationId="{862D7C1C-F833-45AB-8747-27AB148DA03C}"/>
          </ac:spMkLst>
        </pc:spChg>
        <pc:spChg chg="add mod">
          <ac:chgData name="Duval Vincent" userId="73a8af6f-c45a-4a5a-a904-7e945df77a23" providerId="ADAL" clId="{9B81A270-869D-4E44-88A6-A87AFEACED66}" dt="2022-04-11T20:20:50.369" v="1658" actId="14100"/>
          <ac:spMkLst>
            <pc:docMk/>
            <pc:sldMk cId="671734354" sldId="340"/>
            <ac:spMk id="4" creationId="{A0F01B91-FB38-4259-AAE4-0959755B106E}"/>
          </ac:spMkLst>
        </pc:spChg>
        <pc:spChg chg="add mod">
          <ac:chgData name="Duval Vincent" userId="73a8af6f-c45a-4a5a-a904-7e945df77a23" providerId="ADAL" clId="{9B81A270-869D-4E44-88A6-A87AFEACED66}" dt="2022-04-11T20:22:33.095" v="1676" actId="1076"/>
          <ac:spMkLst>
            <pc:docMk/>
            <pc:sldMk cId="671734354" sldId="340"/>
            <ac:spMk id="5" creationId="{2FD3BF6A-A36A-415A-AC66-93F138BF4F02}"/>
          </ac:spMkLst>
        </pc:spChg>
        <pc:spChg chg="add mod">
          <ac:chgData name="Duval Vincent" userId="73a8af6f-c45a-4a5a-a904-7e945df77a23" providerId="ADAL" clId="{9B81A270-869D-4E44-88A6-A87AFEACED66}" dt="2022-04-11T20:33:55.896" v="1973" actId="164"/>
          <ac:spMkLst>
            <pc:docMk/>
            <pc:sldMk cId="671734354" sldId="340"/>
            <ac:spMk id="7" creationId="{3C26F3E0-2EC9-42A9-BFF4-281CF1FEFE10}"/>
          </ac:spMkLst>
        </pc:spChg>
        <pc:spChg chg="add del mod topLvl">
          <ac:chgData name="Duval Vincent" userId="73a8af6f-c45a-4a5a-a904-7e945df77a23" providerId="ADAL" clId="{9B81A270-869D-4E44-88A6-A87AFEACED66}" dt="2022-04-11T20:35:15.634" v="1991" actId="21"/>
          <ac:spMkLst>
            <pc:docMk/>
            <pc:sldMk cId="671734354" sldId="340"/>
            <ac:spMk id="8" creationId="{27B81B0C-3C38-4B86-B8F3-E66AA0C1F0E1}"/>
          </ac:spMkLst>
        </pc:spChg>
        <pc:spChg chg="add mod">
          <ac:chgData name="Duval Vincent" userId="73a8af6f-c45a-4a5a-a904-7e945df77a23" providerId="ADAL" clId="{9B81A270-869D-4E44-88A6-A87AFEACED66}" dt="2022-04-11T20:33:55.896" v="1973" actId="164"/>
          <ac:spMkLst>
            <pc:docMk/>
            <pc:sldMk cId="671734354" sldId="340"/>
            <ac:spMk id="9" creationId="{EB4E3805-B989-4B6F-A22F-DF8A1E27D792}"/>
          </ac:spMkLst>
        </pc:spChg>
        <pc:spChg chg="add mod">
          <ac:chgData name="Duval Vincent" userId="73a8af6f-c45a-4a5a-a904-7e945df77a23" providerId="ADAL" clId="{9B81A270-869D-4E44-88A6-A87AFEACED66}" dt="2022-04-11T20:33:23.313" v="1968" actId="404"/>
          <ac:spMkLst>
            <pc:docMk/>
            <pc:sldMk cId="671734354" sldId="340"/>
            <ac:spMk id="10" creationId="{6BEFCB21-5776-448C-98AC-BCF94AC162AF}"/>
          </ac:spMkLst>
        </pc:spChg>
        <pc:spChg chg="add mod">
          <ac:chgData name="Duval Vincent" userId="73a8af6f-c45a-4a5a-a904-7e945df77a23" providerId="ADAL" clId="{9B81A270-869D-4E44-88A6-A87AFEACED66}" dt="2022-04-11T21:23:53.566" v="2874" actId="164"/>
          <ac:spMkLst>
            <pc:docMk/>
            <pc:sldMk cId="671734354" sldId="340"/>
            <ac:spMk id="13" creationId="{40B50C81-F4DC-4933-BDF5-4E54707EA7AF}"/>
          </ac:spMkLst>
        </pc:spChg>
        <pc:spChg chg="mod">
          <ac:chgData name="Duval Vincent" userId="73a8af6f-c45a-4a5a-a904-7e945df77a23" providerId="ADAL" clId="{9B81A270-869D-4E44-88A6-A87AFEACED66}" dt="2022-04-11T20:21:22.798" v="1667" actId="404"/>
          <ac:spMkLst>
            <pc:docMk/>
            <pc:sldMk cId="671734354" sldId="340"/>
            <ac:spMk id="74" creationId="{5D7A0EB6-A835-4102-AACE-CE23FA1F7BE9}"/>
          </ac:spMkLst>
        </pc:spChg>
        <pc:grpChg chg="add del mod">
          <ac:chgData name="Duval Vincent" userId="73a8af6f-c45a-4a5a-a904-7e945df77a23" providerId="ADAL" clId="{9B81A270-869D-4E44-88A6-A87AFEACED66}" dt="2022-04-11T20:35:15.634" v="1991" actId="21"/>
          <ac:grpSpMkLst>
            <pc:docMk/>
            <pc:sldMk cId="671734354" sldId="340"/>
            <ac:grpSpMk id="6" creationId="{7CC6D110-5B18-4CFC-BFCD-0633243A57FA}"/>
          </ac:grpSpMkLst>
        </pc:grpChg>
        <pc:grpChg chg="add mod">
          <ac:chgData name="Duval Vincent" userId="73a8af6f-c45a-4a5a-a904-7e945df77a23" providerId="ADAL" clId="{9B81A270-869D-4E44-88A6-A87AFEACED66}" dt="2022-04-11T20:33:55.896" v="1973" actId="164"/>
          <ac:grpSpMkLst>
            <pc:docMk/>
            <pc:sldMk cId="671734354" sldId="340"/>
            <ac:grpSpMk id="11" creationId="{EB5BB341-B94F-4905-934E-E5CE523841C5}"/>
          </ac:grpSpMkLst>
        </pc:grpChg>
        <pc:grpChg chg="add mod">
          <ac:chgData name="Duval Vincent" userId="73a8af6f-c45a-4a5a-a904-7e945df77a23" providerId="ADAL" clId="{9B81A270-869D-4E44-88A6-A87AFEACED66}" dt="2022-04-11T21:23:53.566" v="2874" actId="164"/>
          <ac:grpSpMkLst>
            <pc:docMk/>
            <pc:sldMk cId="671734354" sldId="340"/>
            <ac:grpSpMk id="12" creationId="{49F6E16C-EBC2-4FAE-8FA5-70DF739FD61D}"/>
          </ac:grpSpMkLst>
        </pc:grpChg>
      </pc:sldChg>
      <pc:sldChg chg="addSp modSp add mod ord modAnim">
        <pc:chgData name="Duval Vincent" userId="73a8af6f-c45a-4a5a-a904-7e945df77a23" providerId="ADAL" clId="{9B81A270-869D-4E44-88A6-A87AFEACED66}" dt="2022-04-11T21:23:25.552" v="2873"/>
        <pc:sldMkLst>
          <pc:docMk/>
          <pc:sldMk cId="4037655552" sldId="341"/>
        </pc:sldMkLst>
        <pc:spChg chg="add mod">
          <ac:chgData name="Duval Vincent" userId="73a8af6f-c45a-4a5a-a904-7e945df77a23" providerId="ADAL" clId="{9B81A270-869D-4E44-88A6-A87AFEACED66}" dt="2022-04-11T20:19:03.371" v="1637" actId="122"/>
          <ac:spMkLst>
            <pc:docMk/>
            <pc:sldMk cId="4037655552" sldId="341"/>
            <ac:spMk id="4" creationId="{40043D39-90E1-4C0A-81D3-ED83037413FC}"/>
          </ac:spMkLst>
        </pc:spChg>
        <pc:spChg chg="add mod">
          <ac:chgData name="Duval Vincent" userId="73a8af6f-c45a-4a5a-a904-7e945df77a23" providerId="ADAL" clId="{9B81A270-869D-4E44-88A6-A87AFEACED66}" dt="2022-04-11T20:18:58.515" v="1633" actId="122"/>
          <ac:spMkLst>
            <pc:docMk/>
            <pc:sldMk cId="4037655552" sldId="341"/>
            <ac:spMk id="5" creationId="{DBCB61BC-4534-4E64-B200-1FED2C49920A}"/>
          </ac:spMkLst>
        </pc:spChg>
        <pc:spChg chg="add mod">
          <ac:chgData name="Duval Vincent" userId="73a8af6f-c45a-4a5a-a904-7e945df77a23" providerId="ADAL" clId="{9B81A270-869D-4E44-88A6-A87AFEACED66}" dt="2022-04-11T20:19:23.133" v="1643" actId="403"/>
          <ac:spMkLst>
            <pc:docMk/>
            <pc:sldMk cId="4037655552" sldId="341"/>
            <ac:spMk id="7" creationId="{B749B767-4FCE-49B8-B2F2-E9A3EA778148}"/>
          </ac:spMkLst>
        </pc:spChg>
        <pc:spChg chg="add mod">
          <ac:chgData name="Duval Vincent" userId="73a8af6f-c45a-4a5a-a904-7e945df77a23" providerId="ADAL" clId="{9B81A270-869D-4E44-88A6-A87AFEACED66}" dt="2022-04-11T20:32:08.198" v="1942" actId="14100"/>
          <ac:spMkLst>
            <pc:docMk/>
            <pc:sldMk cId="4037655552" sldId="341"/>
            <ac:spMk id="9" creationId="{59F2386E-4063-4A46-B29C-3F2258902F1D}"/>
          </ac:spMkLst>
        </pc:spChg>
        <pc:spChg chg="add mod">
          <ac:chgData name="Duval Vincent" userId="73a8af6f-c45a-4a5a-a904-7e945df77a23" providerId="ADAL" clId="{9B81A270-869D-4E44-88A6-A87AFEACED66}" dt="2022-04-11T20:32:27.672" v="1947" actId="1076"/>
          <ac:spMkLst>
            <pc:docMk/>
            <pc:sldMk cId="4037655552" sldId="341"/>
            <ac:spMk id="10" creationId="{432F79EF-4FF9-44AF-B814-D8A99A9EE99C}"/>
          </ac:spMkLst>
        </pc:spChg>
        <pc:spChg chg="add mod">
          <ac:chgData name="Duval Vincent" userId="73a8af6f-c45a-4a5a-a904-7e945df77a23" providerId="ADAL" clId="{9B81A270-869D-4E44-88A6-A87AFEACED66}" dt="2022-04-11T20:32:36.479" v="1948"/>
          <ac:spMkLst>
            <pc:docMk/>
            <pc:sldMk cId="4037655552" sldId="341"/>
            <ac:spMk id="11" creationId="{0AF9852C-ACBD-40E6-9965-F0E18D6D6976}"/>
          </ac:spMkLst>
        </pc:spChg>
        <pc:spChg chg="mod">
          <ac:chgData name="Duval Vincent" userId="73a8af6f-c45a-4a5a-a904-7e945df77a23" providerId="ADAL" clId="{9B81A270-869D-4E44-88A6-A87AFEACED66}" dt="2022-04-11T20:31:52.883" v="1939" actId="14100"/>
          <ac:spMkLst>
            <pc:docMk/>
            <pc:sldMk cId="4037655552" sldId="341"/>
            <ac:spMk id="74" creationId="{5D7A0EB6-A835-4102-AACE-CE23FA1F7BE9}"/>
          </ac:spMkLst>
        </pc:spChg>
      </pc:sldChg>
      <pc:sldChg chg="addSp delSp modSp add mod modAnim">
        <pc:chgData name="Duval Vincent" userId="73a8af6f-c45a-4a5a-a904-7e945df77a23" providerId="ADAL" clId="{9B81A270-869D-4E44-88A6-A87AFEACED66}" dt="2022-04-11T21:38:03.970" v="3401"/>
        <pc:sldMkLst>
          <pc:docMk/>
          <pc:sldMk cId="1792292132" sldId="342"/>
        </pc:sldMkLst>
        <pc:spChg chg="mod topLvl">
          <ac:chgData name="Duval Vincent" userId="73a8af6f-c45a-4a5a-a904-7e945df77a23" providerId="ADAL" clId="{9B81A270-869D-4E44-88A6-A87AFEACED66}" dt="2022-04-11T21:34:47.267" v="3394" actId="165"/>
          <ac:spMkLst>
            <pc:docMk/>
            <pc:sldMk cId="1792292132" sldId="342"/>
            <ac:spMk id="5" creationId="{0472784A-58D0-452D-8450-0C20AB4EBFB8}"/>
          </ac:spMkLst>
        </pc:spChg>
        <pc:spChg chg="mod topLvl">
          <ac:chgData name="Duval Vincent" userId="73a8af6f-c45a-4a5a-a904-7e945df77a23" providerId="ADAL" clId="{9B81A270-869D-4E44-88A6-A87AFEACED66}" dt="2022-04-11T21:34:47.267" v="3394" actId="165"/>
          <ac:spMkLst>
            <pc:docMk/>
            <pc:sldMk cId="1792292132" sldId="342"/>
            <ac:spMk id="6" creationId="{83EFF974-F012-4682-ABDD-9ED756F65AB1}"/>
          </ac:spMkLst>
        </pc:spChg>
        <pc:spChg chg="mod topLvl">
          <ac:chgData name="Duval Vincent" userId="73a8af6f-c45a-4a5a-a904-7e945df77a23" providerId="ADAL" clId="{9B81A270-869D-4E44-88A6-A87AFEACED66}" dt="2022-04-11T21:34:47.267" v="3394" actId="165"/>
          <ac:spMkLst>
            <pc:docMk/>
            <pc:sldMk cId="1792292132" sldId="342"/>
            <ac:spMk id="7" creationId="{0EE6F691-2826-4824-BCEF-C574D50FFD99}"/>
          </ac:spMkLst>
        </pc:spChg>
        <pc:spChg chg="mod topLvl">
          <ac:chgData name="Duval Vincent" userId="73a8af6f-c45a-4a5a-a904-7e945df77a23" providerId="ADAL" clId="{9B81A270-869D-4E44-88A6-A87AFEACED66}" dt="2022-04-11T21:34:47.267" v="3394" actId="165"/>
          <ac:spMkLst>
            <pc:docMk/>
            <pc:sldMk cId="1792292132" sldId="342"/>
            <ac:spMk id="8" creationId="{36D46927-DFF3-42C1-B13E-2D75E5864196}"/>
          </ac:spMkLst>
        </pc:spChg>
        <pc:spChg chg="mod topLvl">
          <ac:chgData name="Duval Vincent" userId="73a8af6f-c45a-4a5a-a904-7e945df77a23" providerId="ADAL" clId="{9B81A270-869D-4E44-88A6-A87AFEACED66}" dt="2022-04-11T21:34:47.267" v="3394" actId="165"/>
          <ac:spMkLst>
            <pc:docMk/>
            <pc:sldMk cId="1792292132" sldId="342"/>
            <ac:spMk id="9" creationId="{2C9EE070-6ECA-439D-A693-1B5973A2B36F}"/>
          </ac:spMkLst>
        </pc:spChg>
        <pc:spChg chg="mod topLvl">
          <ac:chgData name="Duval Vincent" userId="73a8af6f-c45a-4a5a-a904-7e945df77a23" providerId="ADAL" clId="{9B81A270-869D-4E44-88A6-A87AFEACED66}" dt="2022-04-11T21:34:47.267" v="3394" actId="165"/>
          <ac:spMkLst>
            <pc:docMk/>
            <pc:sldMk cId="1792292132" sldId="342"/>
            <ac:spMk id="10" creationId="{81037835-C617-4F8A-91D9-96EA204B69F0}"/>
          </ac:spMkLst>
        </pc:spChg>
        <pc:spChg chg="mod topLvl">
          <ac:chgData name="Duval Vincent" userId="73a8af6f-c45a-4a5a-a904-7e945df77a23" providerId="ADAL" clId="{9B81A270-869D-4E44-88A6-A87AFEACED66}" dt="2022-04-11T21:34:47.267" v="3394" actId="165"/>
          <ac:spMkLst>
            <pc:docMk/>
            <pc:sldMk cId="1792292132" sldId="342"/>
            <ac:spMk id="11" creationId="{DF577D37-38DA-4A26-B841-AB6EA21BD7FB}"/>
          </ac:spMkLst>
        </pc:spChg>
        <pc:spChg chg="mod topLvl">
          <ac:chgData name="Duval Vincent" userId="73a8af6f-c45a-4a5a-a904-7e945df77a23" providerId="ADAL" clId="{9B81A270-869D-4E44-88A6-A87AFEACED66}" dt="2022-04-11T21:34:47.267" v="3394" actId="165"/>
          <ac:spMkLst>
            <pc:docMk/>
            <pc:sldMk cId="1792292132" sldId="342"/>
            <ac:spMk id="12" creationId="{F4CB81FC-D8EF-4543-8A50-4E40F2C24EF7}"/>
          </ac:spMkLst>
        </pc:spChg>
        <pc:spChg chg="mod topLvl">
          <ac:chgData name="Duval Vincent" userId="73a8af6f-c45a-4a5a-a904-7e945df77a23" providerId="ADAL" clId="{9B81A270-869D-4E44-88A6-A87AFEACED66}" dt="2022-04-11T21:34:47.267" v="3394" actId="165"/>
          <ac:spMkLst>
            <pc:docMk/>
            <pc:sldMk cId="1792292132" sldId="342"/>
            <ac:spMk id="13" creationId="{9E7216F1-27F6-4FFC-83DC-574625CA9C40}"/>
          </ac:spMkLst>
        </pc:spChg>
        <pc:spChg chg="mod topLvl">
          <ac:chgData name="Duval Vincent" userId="73a8af6f-c45a-4a5a-a904-7e945df77a23" providerId="ADAL" clId="{9B81A270-869D-4E44-88A6-A87AFEACED66}" dt="2022-04-11T21:34:47.267" v="3394" actId="165"/>
          <ac:spMkLst>
            <pc:docMk/>
            <pc:sldMk cId="1792292132" sldId="342"/>
            <ac:spMk id="14" creationId="{02241D59-759B-474F-A88F-55A276678767}"/>
          </ac:spMkLst>
        </pc:spChg>
        <pc:spChg chg="mod topLvl">
          <ac:chgData name="Duval Vincent" userId="73a8af6f-c45a-4a5a-a904-7e945df77a23" providerId="ADAL" clId="{9B81A270-869D-4E44-88A6-A87AFEACED66}" dt="2022-04-11T21:34:47.267" v="3394" actId="165"/>
          <ac:spMkLst>
            <pc:docMk/>
            <pc:sldMk cId="1792292132" sldId="342"/>
            <ac:spMk id="15" creationId="{31C60046-5C23-4438-9EB0-FBA8D0779A5B}"/>
          </ac:spMkLst>
        </pc:spChg>
        <pc:spChg chg="mod topLvl">
          <ac:chgData name="Duval Vincent" userId="73a8af6f-c45a-4a5a-a904-7e945df77a23" providerId="ADAL" clId="{9B81A270-869D-4E44-88A6-A87AFEACED66}" dt="2022-04-11T21:34:47.267" v="3394" actId="165"/>
          <ac:spMkLst>
            <pc:docMk/>
            <pc:sldMk cId="1792292132" sldId="342"/>
            <ac:spMk id="16" creationId="{8B57D6A7-CC4F-48A0-993F-9D99B374B45C}"/>
          </ac:spMkLst>
        </pc:spChg>
        <pc:spChg chg="mod topLvl">
          <ac:chgData name="Duval Vincent" userId="73a8af6f-c45a-4a5a-a904-7e945df77a23" providerId="ADAL" clId="{9B81A270-869D-4E44-88A6-A87AFEACED66}" dt="2022-04-11T21:34:47.267" v="3394" actId="165"/>
          <ac:spMkLst>
            <pc:docMk/>
            <pc:sldMk cId="1792292132" sldId="342"/>
            <ac:spMk id="17" creationId="{CC987D05-A0A5-40EC-8C56-A4F43D3D5B9C}"/>
          </ac:spMkLst>
        </pc:spChg>
        <pc:spChg chg="mod topLvl">
          <ac:chgData name="Duval Vincent" userId="73a8af6f-c45a-4a5a-a904-7e945df77a23" providerId="ADAL" clId="{9B81A270-869D-4E44-88A6-A87AFEACED66}" dt="2022-04-11T21:34:47.267" v="3394" actId="165"/>
          <ac:spMkLst>
            <pc:docMk/>
            <pc:sldMk cId="1792292132" sldId="342"/>
            <ac:spMk id="18" creationId="{3867A5A6-7E85-4567-B829-9F3787B7F395}"/>
          </ac:spMkLst>
        </pc:spChg>
        <pc:spChg chg="mod topLvl">
          <ac:chgData name="Duval Vincent" userId="73a8af6f-c45a-4a5a-a904-7e945df77a23" providerId="ADAL" clId="{9B81A270-869D-4E44-88A6-A87AFEACED66}" dt="2022-04-11T21:34:47.267" v="3394" actId="165"/>
          <ac:spMkLst>
            <pc:docMk/>
            <pc:sldMk cId="1792292132" sldId="342"/>
            <ac:spMk id="19" creationId="{080EF95A-8E83-40A0-924C-6327AC3E4222}"/>
          </ac:spMkLst>
        </pc:spChg>
        <pc:spChg chg="mod topLvl">
          <ac:chgData name="Duval Vincent" userId="73a8af6f-c45a-4a5a-a904-7e945df77a23" providerId="ADAL" clId="{9B81A270-869D-4E44-88A6-A87AFEACED66}" dt="2022-04-11T21:34:47.267" v="3394" actId="165"/>
          <ac:spMkLst>
            <pc:docMk/>
            <pc:sldMk cId="1792292132" sldId="342"/>
            <ac:spMk id="20" creationId="{B9325FED-5DE5-4B6E-9CF7-9802CC44B408}"/>
          </ac:spMkLst>
        </pc:spChg>
        <pc:spChg chg="mod topLvl">
          <ac:chgData name="Duval Vincent" userId="73a8af6f-c45a-4a5a-a904-7e945df77a23" providerId="ADAL" clId="{9B81A270-869D-4E44-88A6-A87AFEACED66}" dt="2022-04-11T21:34:47.267" v="3394" actId="165"/>
          <ac:spMkLst>
            <pc:docMk/>
            <pc:sldMk cId="1792292132" sldId="342"/>
            <ac:spMk id="21" creationId="{B43ED5E7-C012-4E36-A01C-10260599F0B1}"/>
          </ac:spMkLst>
        </pc:spChg>
        <pc:spChg chg="mod topLvl">
          <ac:chgData name="Duval Vincent" userId="73a8af6f-c45a-4a5a-a904-7e945df77a23" providerId="ADAL" clId="{9B81A270-869D-4E44-88A6-A87AFEACED66}" dt="2022-04-11T21:34:47.267" v="3394" actId="165"/>
          <ac:spMkLst>
            <pc:docMk/>
            <pc:sldMk cId="1792292132" sldId="342"/>
            <ac:spMk id="22" creationId="{637D9758-8ACC-493B-A981-0AAEF5FEB55C}"/>
          </ac:spMkLst>
        </pc:spChg>
        <pc:spChg chg="mod topLvl">
          <ac:chgData name="Duval Vincent" userId="73a8af6f-c45a-4a5a-a904-7e945df77a23" providerId="ADAL" clId="{9B81A270-869D-4E44-88A6-A87AFEACED66}" dt="2022-04-11T21:34:47.267" v="3394" actId="165"/>
          <ac:spMkLst>
            <pc:docMk/>
            <pc:sldMk cId="1792292132" sldId="342"/>
            <ac:spMk id="23" creationId="{D909AEE1-7461-40FD-B655-0E8665DC8BAC}"/>
          </ac:spMkLst>
        </pc:spChg>
        <pc:spChg chg="mod topLvl">
          <ac:chgData name="Duval Vincent" userId="73a8af6f-c45a-4a5a-a904-7e945df77a23" providerId="ADAL" clId="{9B81A270-869D-4E44-88A6-A87AFEACED66}" dt="2022-04-11T21:34:47.267" v="3394" actId="165"/>
          <ac:spMkLst>
            <pc:docMk/>
            <pc:sldMk cId="1792292132" sldId="342"/>
            <ac:spMk id="24" creationId="{D8BD0B78-82F6-49AE-8932-37DEA3B893EA}"/>
          </ac:spMkLst>
        </pc:spChg>
        <pc:spChg chg="mod topLvl">
          <ac:chgData name="Duval Vincent" userId="73a8af6f-c45a-4a5a-a904-7e945df77a23" providerId="ADAL" clId="{9B81A270-869D-4E44-88A6-A87AFEACED66}" dt="2022-04-11T21:34:47.267" v="3394" actId="165"/>
          <ac:spMkLst>
            <pc:docMk/>
            <pc:sldMk cId="1792292132" sldId="342"/>
            <ac:spMk id="25" creationId="{CF65C5DA-37CF-4EDD-9005-F9CF639CE1AF}"/>
          </ac:spMkLst>
        </pc:spChg>
        <pc:spChg chg="mod topLvl">
          <ac:chgData name="Duval Vincent" userId="73a8af6f-c45a-4a5a-a904-7e945df77a23" providerId="ADAL" clId="{9B81A270-869D-4E44-88A6-A87AFEACED66}" dt="2022-04-11T21:34:47.267" v="3394" actId="165"/>
          <ac:spMkLst>
            <pc:docMk/>
            <pc:sldMk cId="1792292132" sldId="342"/>
            <ac:spMk id="26" creationId="{B027A29D-167D-42F4-AC32-FAD0BCC4867B}"/>
          </ac:spMkLst>
        </pc:spChg>
        <pc:spChg chg="mod topLvl">
          <ac:chgData name="Duval Vincent" userId="73a8af6f-c45a-4a5a-a904-7e945df77a23" providerId="ADAL" clId="{9B81A270-869D-4E44-88A6-A87AFEACED66}" dt="2022-04-11T21:34:47.267" v="3394" actId="165"/>
          <ac:spMkLst>
            <pc:docMk/>
            <pc:sldMk cId="1792292132" sldId="342"/>
            <ac:spMk id="27" creationId="{230954F1-9877-4244-9FDA-C92C68E8FA21}"/>
          </ac:spMkLst>
        </pc:spChg>
        <pc:spChg chg="mod topLvl">
          <ac:chgData name="Duval Vincent" userId="73a8af6f-c45a-4a5a-a904-7e945df77a23" providerId="ADAL" clId="{9B81A270-869D-4E44-88A6-A87AFEACED66}" dt="2022-04-11T21:34:47.267" v="3394" actId="165"/>
          <ac:spMkLst>
            <pc:docMk/>
            <pc:sldMk cId="1792292132" sldId="342"/>
            <ac:spMk id="31" creationId="{4BAB7C14-6370-437F-ABEC-CE7CB0531D8A}"/>
          </ac:spMkLst>
        </pc:spChg>
        <pc:spChg chg="mod">
          <ac:chgData name="Duval Vincent" userId="73a8af6f-c45a-4a5a-a904-7e945df77a23" providerId="ADAL" clId="{9B81A270-869D-4E44-88A6-A87AFEACED66}" dt="2022-04-11T21:34:47.267" v="3394" actId="165"/>
          <ac:spMkLst>
            <pc:docMk/>
            <pc:sldMk cId="1792292132" sldId="342"/>
            <ac:spMk id="32" creationId="{C977AF8D-7316-40B6-99FE-5505B2BCACC3}"/>
          </ac:spMkLst>
        </pc:spChg>
        <pc:spChg chg="mod">
          <ac:chgData name="Duval Vincent" userId="73a8af6f-c45a-4a5a-a904-7e945df77a23" providerId="ADAL" clId="{9B81A270-869D-4E44-88A6-A87AFEACED66}" dt="2022-04-11T21:34:47.267" v="3394" actId="165"/>
          <ac:spMkLst>
            <pc:docMk/>
            <pc:sldMk cId="1792292132" sldId="342"/>
            <ac:spMk id="33" creationId="{27BDDA85-ABC4-41A1-B0D4-B054BB0CF397}"/>
          </ac:spMkLst>
        </pc:spChg>
        <pc:spChg chg="mod">
          <ac:chgData name="Duval Vincent" userId="73a8af6f-c45a-4a5a-a904-7e945df77a23" providerId="ADAL" clId="{9B81A270-869D-4E44-88A6-A87AFEACED66}" dt="2022-04-11T21:34:47.267" v="3394" actId="165"/>
          <ac:spMkLst>
            <pc:docMk/>
            <pc:sldMk cId="1792292132" sldId="342"/>
            <ac:spMk id="34" creationId="{027E79EB-516E-4B70-A6D9-3CF95C085038}"/>
          </ac:spMkLst>
        </pc:spChg>
        <pc:spChg chg="mod">
          <ac:chgData name="Duval Vincent" userId="73a8af6f-c45a-4a5a-a904-7e945df77a23" providerId="ADAL" clId="{9B81A270-869D-4E44-88A6-A87AFEACED66}" dt="2022-04-11T21:34:47.267" v="3394" actId="165"/>
          <ac:spMkLst>
            <pc:docMk/>
            <pc:sldMk cId="1792292132" sldId="342"/>
            <ac:spMk id="35" creationId="{44FC0FFD-9BDB-4E9A-85D2-60F80143E349}"/>
          </ac:spMkLst>
        </pc:spChg>
        <pc:spChg chg="mod">
          <ac:chgData name="Duval Vincent" userId="73a8af6f-c45a-4a5a-a904-7e945df77a23" providerId="ADAL" clId="{9B81A270-869D-4E44-88A6-A87AFEACED66}" dt="2022-04-11T21:34:47.267" v="3394" actId="165"/>
          <ac:spMkLst>
            <pc:docMk/>
            <pc:sldMk cId="1792292132" sldId="342"/>
            <ac:spMk id="36" creationId="{9B090DB5-51F8-4C22-91DF-933FDEE0501A}"/>
          </ac:spMkLst>
        </pc:spChg>
        <pc:spChg chg="mod">
          <ac:chgData name="Duval Vincent" userId="73a8af6f-c45a-4a5a-a904-7e945df77a23" providerId="ADAL" clId="{9B81A270-869D-4E44-88A6-A87AFEACED66}" dt="2022-04-11T21:34:47.267" v="3394" actId="165"/>
          <ac:spMkLst>
            <pc:docMk/>
            <pc:sldMk cId="1792292132" sldId="342"/>
            <ac:spMk id="37" creationId="{9501DD74-C318-46D7-A125-446AE916FEF5}"/>
          </ac:spMkLst>
        </pc:spChg>
        <pc:spChg chg="mod">
          <ac:chgData name="Duval Vincent" userId="73a8af6f-c45a-4a5a-a904-7e945df77a23" providerId="ADAL" clId="{9B81A270-869D-4E44-88A6-A87AFEACED66}" dt="2022-04-11T21:34:47.267" v="3394" actId="165"/>
          <ac:spMkLst>
            <pc:docMk/>
            <pc:sldMk cId="1792292132" sldId="342"/>
            <ac:spMk id="38" creationId="{1A982460-BEC1-4DEB-85B6-75F828597945}"/>
          </ac:spMkLst>
        </pc:spChg>
        <pc:spChg chg="mod">
          <ac:chgData name="Duval Vincent" userId="73a8af6f-c45a-4a5a-a904-7e945df77a23" providerId="ADAL" clId="{9B81A270-869D-4E44-88A6-A87AFEACED66}" dt="2022-04-11T21:34:47.267" v="3394" actId="165"/>
          <ac:spMkLst>
            <pc:docMk/>
            <pc:sldMk cId="1792292132" sldId="342"/>
            <ac:spMk id="39" creationId="{B5781B64-E8C1-409B-80D1-109B60AAD294}"/>
          </ac:spMkLst>
        </pc:spChg>
        <pc:spChg chg="mod">
          <ac:chgData name="Duval Vincent" userId="73a8af6f-c45a-4a5a-a904-7e945df77a23" providerId="ADAL" clId="{9B81A270-869D-4E44-88A6-A87AFEACED66}" dt="2022-04-11T21:34:47.267" v="3394" actId="165"/>
          <ac:spMkLst>
            <pc:docMk/>
            <pc:sldMk cId="1792292132" sldId="342"/>
            <ac:spMk id="40" creationId="{C8F78603-CB72-45FD-AB6E-48987773DB9B}"/>
          </ac:spMkLst>
        </pc:spChg>
        <pc:spChg chg="add mod">
          <ac:chgData name="Duval Vincent" userId="73a8af6f-c45a-4a5a-a904-7e945df77a23" providerId="ADAL" clId="{9B81A270-869D-4E44-88A6-A87AFEACED66}" dt="2022-04-11T21:29:00.816" v="2981" actId="1076"/>
          <ac:spMkLst>
            <pc:docMk/>
            <pc:sldMk cId="1792292132" sldId="342"/>
            <ac:spMk id="41" creationId="{9BE36DF0-9653-4CC2-A2D1-CE6BD7B22759}"/>
          </ac:spMkLst>
        </pc:spChg>
        <pc:spChg chg="add mod">
          <ac:chgData name="Duval Vincent" userId="73a8af6f-c45a-4a5a-a904-7e945df77a23" providerId="ADAL" clId="{9B81A270-869D-4E44-88A6-A87AFEACED66}" dt="2022-04-11T21:28:43.799" v="2979" actId="1076"/>
          <ac:spMkLst>
            <pc:docMk/>
            <pc:sldMk cId="1792292132" sldId="342"/>
            <ac:spMk id="42" creationId="{F9E0BF33-A60A-4F0B-B544-E440EE575634}"/>
          </ac:spMkLst>
        </pc:spChg>
        <pc:spChg chg="add mod">
          <ac:chgData name="Duval Vincent" userId="73a8af6f-c45a-4a5a-a904-7e945df77a23" providerId="ADAL" clId="{9B81A270-869D-4E44-88A6-A87AFEACED66}" dt="2022-04-11T21:28:56.520" v="2980" actId="1076"/>
          <ac:spMkLst>
            <pc:docMk/>
            <pc:sldMk cId="1792292132" sldId="342"/>
            <ac:spMk id="43" creationId="{F8EA8F69-8112-4755-921B-81D694F0E871}"/>
          </ac:spMkLst>
        </pc:spChg>
        <pc:spChg chg="add mod">
          <ac:chgData name="Duval Vincent" userId="73a8af6f-c45a-4a5a-a904-7e945df77a23" providerId="ADAL" clId="{9B81A270-869D-4E44-88A6-A87AFEACED66}" dt="2022-04-11T21:33:17.340" v="3382" actId="20577"/>
          <ac:spMkLst>
            <pc:docMk/>
            <pc:sldMk cId="1792292132" sldId="342"/>
            <ac:spMk id="44" creationId="{C01DDF59-0518-49D2-8F27-1E81E850C6E8}"/>
          </ac:spMkLst>
        </pc:spChg>
        <pc:spChg chg="mod">
          <ac:chgData name="Duval Vincent" userId="73a8af6f-c45a-4a5a-a904-7e945df77a23" providerId="ADAL" clId="{9B81A270-869D-4E44-88A6-A87AFEACED66}" dt="2022-04-11T21:26:53.449" v="2967"/>
          <ac:spMkLst>
            <pc:docMk/>
            <pc:sldMk cId="1792292132" sldId="342"/>
            <ac:spMk id="74" creationId="{5D7A0EB6-A835-4102-AACE-CE23FA1F7BE9}"/>
          </ac:spMkLst>
        </pc:spChg>
        <pc:grpChg chg="add del mod">
          <ac:chgData name="Duval Vincent" userId="73a8af6f-c45a-4a5a-a904-7e945df77a23" providerId="ADAL" clId="{9B81A270-869D-4E44-88A6-A87AFEACED66}" dt="2022-04-11T21:34:47.267" v="3394" actId="165"/>
          <ac:grpSpMkLst>
            <pc:docMk/>
            <pc:sldMk cId="1792292132" sldId="342"/>
            <ac:grpSpMk id="4" creationId="{AE690D3F-EA6E-4039-B7A7-D4ED68555CAE}"/>
          </ac:grpSpMkLst>
        </pc:grpChg>
        <pc:grpChg chg="mod topLvl">
          <ac:chgData name="Duval Vincent" userId="73a8af6f-c45a-4a5a-a904-7e945df77a23" providerId="ADAL" clId="{9B81A270-869D-4E44-88A6-A87AFEACED66}" dt="2022-04-11T21:34:47.267" v="3394" actId="165"/>
          <ac:grpSpMkLst>
            <pc:docMk/>
            <pc:sldMk cId="1792292132" sldId="342"/>
            <ac:grpSpMk id="28" creationId="{06DA2FA2-0917-42DD-8ECA-0A229715CEC7}"/>
          </ac:grpSpMkLst>
        </pc:grpChg>
        <pc:grpChg chg="mod topLvl">
          <ac:chgData name="Duval Vincent" userId="73a8af6f-c45a-4a5a-a904-7e945df77a23" providerId="ADAL" clId="{9B81A270-869D-4E44-88A6-A87AFEACED66}" dt="2022-04-11T21:34:47.267" v="3394" actId="165"/>
          <ac:grpSpMkLst>
            <pc:docMk/>
            <pc:sldMk cId="1792292132" sldId="342"/>
            <ac:grpSpMk id="29" creationId="{24636D9B-4F3C-44C3-BD02-FF74BDB7F2A2}"/>
          </ac:grpSpMkLst>
        </pc:grpChg>
        <pc:grpChg chg="mod topLvl">
          <ac:chgData name="Duval Vincent" userId="73a8af6f-c45a-4a5a-a904-7e945df77a23" providerId="ADAL" clId="{9B81A270-869D-4E44-88A6-A87AFEACED66}" dt="2022-04-11T21:34:47.267" v="3394" actId="165"/>
          <ac:grpSpMkLst>
            <pc:docMk/>
            <pc:sldMk cId="1792292132" sldId="342"/>
            <ac:grpSpMk id="30" creationId="{F5D54FCC-E330-44B5-A1CC-0767E8B8E3E7}"/>
          </ac:grpSpMkLst>
        </pc:grpChg>
      </pc:sldChg>
      <pc:sldChg chg="addSp delSp modSp add mod modAnim">
        <pc:chgData name="Duval Vincent" userId="73a8af6f-c45a-4a5a-a904-7e945df77a23" providerId="ADAL" clId="{9B81A270-869D-4E44-88A6-A87AFEACED66}" dt="2022-04-11T20:36:57.356" v="2016"/>
        <pc:sldMkLst>
          <pc:docMk/>
          <pc:sldMk cId="323416771" sldId="343"/>
        </pc:sldMkLst>
        <pc:spChg chg="mod">
          <ac:chgData name="Duval Vincent" userId="73a8af6f-c45a-4a5a-a904-7e945df77a23" providerId="ADAL" clId="{9B81A270-869D-4E44-88A6-A87AFEACED66}" dt="2022-04-11T20:36:11.657" v="2005" actId="164"/>
          <ac:spMkLst>
            <pc:docMk/>
            <pc:sldMk cId="323416771" sldId="343"/>
            <ac:spMk id="3" creationId="{862D7C1C-F833-45AB-8747-27AB148DA03C}"/>
          </ac:spMkLst>
        </pc:spChg>
        <pc:spChg chg="mod">
          <ac:chgData name="Duval Vincent" userId="73a8af6f-c45a-4a5a-a904-7e945df77a23" providerId="ADAL" clId="{9B81A270-869D-4E44-88A6-A87AFEACED66}" dt="2022-04-11T20:36:15.880" v="2006" actId="164"/>
          <ac:spMkLst>
            <pc:docMk/>
            <pc:sldMk cId="323416771" sldId="343"/>
            <ac:spMk id="7" creationId="{3C26F3E0-2EC9-42A9-BFF4-281CF1FEFE10}"/>
          </ac:spMkLst>
        </pc:spChg>
        <pc:spChg chg="add mod">
          <ac:chgData name="Duval Vincent" userId="73a8af6f-c45a-4a5a-a904-7e945df77a23" providerId="ADAL" clId="{9B81A270-869D-4E44-88A6-A87AFEACED66}" dt="2022-04-11T20:36:25.710" v="2007" actId="164"/>
          <ac:spMkLst>
            <pc:docMk/>
            <pc:sldMk cId="323416771" sldId="343"/>
            <ac:spMk id="8" creationId="{FD0CA8DC-DB3E-4B0F-84A3-5BF7B4CD4C9A}"/>
          </ac:spMkLst>
        </pc:spChg>
        <pc:spChg chg="add del mod">
          <ac:chgData name="Duval Vincent" userId="73a8af6f-c45a-4a5a-a904-7e945df77a23" providerId="ADAL" clId="{9B81A270-869D-4E44-88A6-A87AFEACED66}" dt="2022-04-11T20:35:12.770" v="1990"/>
          <ac:spMkLst>
            <pc:docMk/>
            <pc:sldMk cId="323416771" sldId="343"/>
            <ac:spMk id="9" creationId="{C25129DE-0870-40B6-8541-1E1B53172BE3}"/>
          </ac:spMkLst>
        </pc:spChg>
        <pc:spChg chg="add del mod">
          <ac:chgData name="Duval Vincent" userId="73a8af6f-c45a-4a5a-a904-7e945df77a23" providerId="ADAL" clId="{9B81A270-869D-4E44-88A6-A87AFEACED66}" dt="2022-04-11T20:35:18.977" v="1993"/>
          <ac:spMkLst>
            <pc:docMk/>
            <pc:sldMk cId="323416771" sldId="343"/>
            <ac:spMk id="10" creationId="{D532A184-AE1D-4627-8B59-F6DF1DD466D1}"/>
          </ac:spMkLst>
        </pc:spChg>
        <pc:spChg chg="add mod">
          <ac:chgData name="Duval Vincent" userId="73a8af6f-c45a-4a5a-a904-7e945df77a23" providerId="ADAL" clId="{9B81A270-869D-4E44-88A6-A87AFEACED66}" dt="2022-04-11T20:36:31.658" v="2008" actId="1036"/>
          <ac:spMkLst>
            <pc:docMk/>
            <pc:sldMk cId="323416771" sldId="343"/>
            <ac:spMk id="11" creationId="{D99B7F65-AE40-4AA0-8895-16440D2FF002}"/>
          </ac:spMkLst>
        </pc:spChg>
        <pc:spChg chg="add mod">
          <ac:chgData name="Duval Vincent" userId="73a8af6f-c45a-4a5a-a904-7e945df77a23" providerId="ADAL" clId="{9B81A270-869D-4E44-88A6-A87AFEACED66}" dt="2022-04-11T20:36:15.880" v="2006" actId="164"/>
          <ac:spMkLst>
            <pc:docMk/>
            <pc:sldMk cId="323416771" sldId="343"/>
            <ac:spMk id="12" creationId="{73C120C8-DF29-4628-9640-8E9F883CB01F}"/>
          </ac:spMkLst>
        </pc:spChg>
        <pc:spChg chg="add mod">
          <ac:chgData name="Duval Vincent" userId="73a8af6f-c45a-4a5a-a904-7e945df77a23" providerId="ADAL" clId="{9B81A270-869D-4E44-88A6-A87AFEACED66}" dt="2022-04-11T20:36:25.710" v="2007" actId="164"/>
          <ac:spMkLst>
            <pc:docMk/>
            <pc:sldMk cId="323416771" sldId="343"/>
            <ac:spMk id="13" creationId="{7B2EED9A-B7C3-4BD4-B73F-BB4633953737}"/>
          </ac:spMkLst>
        </pc:spChg>
        <pc:spChg chg="mod">
          <ac:chgData name="Duval Vincent" userId="73a8af6f-c45a-4a5a-a904-7e945df77a23" providerId="ADAL" clId="{9B81A270-869D-4E44-88A6-A87AFEACED66}" dt="2022-04-11T20:26:45.929" v="1709" actId="20577"/>
          <ac:spMkLst>
            <pc:docMk/>
            <pc:sldMk cId="323416771" sldId="343"/>
            <ac:spMk id="74" creationId="{5D7A0EB6-A835-4102-AACE-CE23FA1F7BE9}"/>
          </ac:spMkLst>
        </pc:spChg>
        <pc:grpChg chg="add mod">
          <ac:chgData name="Duval Vincent" userId="73a8af6f-c45a-4a5a-a904-7e945df77a23" providerId="ADAL" clId="{9B81A270-869D-4E44-88A6-A87AFEACED66}" dt="2022-04-11T20:36:11.657" v="2005" actId="164"/>
          <ac:grpSpMkLst>
            <pc:docMk/>
            <pc:sldMk cId="323416771" sldId="343"/>
            <ac:grpSpMk id="6" creationId="{DE2E87ED-F2E0-4AAE-AFA6-86B84EEAD025}"/>
          </ac:grpSpMkLst>
        </pc:grpChg>
        <pc:grpChg chg="add mod">
          <ac:chgData name="Duval Vincent" userId="73a8af6f-c45a-4a5a-a904-7e945df77a23" providerId="ADAL" clId="{9B81A270-869D-4E44-88A6-A87AFEACED66}" dt="2022-04-11T20:36:15.880" v="2006" actId="164"/>
          <ac:grpSpMkLst>
            <pc:docMk/>
            <pc:sldMk cId="323416771" sldId="343"/>
            <ac:grpSpMk id="14" creationId="{21D12F79-3B15-4CC9-99D4-DBAEE5CFE1F0}"/>
          </ac:grpSpMkLst>
        </pc:grpChg>
        <pc:grpChg chg="add mod">
          <ac:chgData name="Duval Vincent" userId="73a8af6f-c45a-4a5a-a904-7e945df77a23" providerId="ADAL" clId="{9B81A270-869D-4E44-88A6-A87AFEACED66}" dt="2022-04-11T20:36:25.710" v="2007" actId="164"/>
          <ac:grpSpMkLst>
            <pc:docMk/>
            <pc:sldMk cId="323416771" sldId="343"/>
            <ac:grpSpMk id="15" creationId="{3615D433-19D7-45FE-8BDA-8FFE9762DC87}"/>
          </ac:grpSpMkLst>
        </pc:grpChg>
      </pc:sldChg>
      <pc:sldChg chg="addSp delSp modSp add mod modAnim">
        <pc:chgData name="Duval Vincent" userId="73a8af6f-c45a-4a5a-a904-7e945df77a23" providerId="ADAL" clId="{9B81A270-869D-4E44-88A6-A87AFEACED66}" dt="2022-04-11T21:13:28.331" v="2575"/>
        <pc:sldMkLst>
          <pc:docMk/>
          <pc:sldMk cId="2040471159" sldId="344"/>
        </pc:sldMkLst>
        <pc:spChg chg="mod">
          <ac:chgData name="Duval Vincent" userId="73a8af6f-c45a-4a5a-a904-7e945df77a23" providerId="ADAL" clId="{9B81A270-869D-4E44-88A6-A87AFEACED66}" dt="2022-04-11T20:39:14.744" v="2048" actId="164"/>
          <ac:spMkLst>
            <pc:docMk/>
            <pc:sldMk cId="2040471159" sldId="344"/>
            <ac:spMk id="3" creationId="{862D7C1C-F833-45AB-8747-27AB148DA03C}"/>
          </ac:spMkLst>
        </pc:spChg>
        <pc:spChg chg="mod">
          <ac:chgData name="Duval Vincent" userId="73a8af6f-c45a-4a5a-a904-7e945df77a23" providerId="ADAL" clId="{9B81A270-869D-4E44-88A6-A87AFEACED66}" dt="2022-04-11T20:39:17.802" v="2049" actId="164"/>
          <ac:spMkLst>
            <pc:docMk/>
            <pc:sldMk cId="2040471159" sldId="344"/>
            <ac:spMk id="7" creationId="{3C26F3E0-2EC9-42A9-BFF4-281CF1FEFE10}"/>
          </ac:spMkLst>
        </pc:spChg>
        <pc:spChg chg="add mod">
          <ac:chgData name="Duval Vincent" userId="73a8af6f-c45a-4a5a-a904-7e945df77a23" providerId="ADAL" clId="{9B81A270-869D-4E44-88A6-A87AFEACED66}" dt="2022-04-11T20:39:20.656" v="2050" actId="164"/>
          <ac:spMkLst>
            <pc:docMk/>
            <pc:sldMk cId="2040471159" sldId="344"/>
            <ac:spMk id="8" creationId="{A4081769-DAE2-49F1-85E4-E52CE6D2820E}"/>
          </ac:spMkLst>
        </pc:spChg>
        <pc:spChg chg="add mod">
          <ac:chgData name="Duval Vincent" userId="73a8af6f-c45a-4a5a-a904-7e945df77a23" providerId="ADAL" clId="{9B81A270-869D-4E44-88A6-A87AFEACED66}" dt="2022-04-11T20:39:17.802" v="2049" actId="164"/>
          <ac:spMkLst>
            <pc:docMk/>
            <pc:sldMk cId="2040471159" sldId="344"/>
            <ac:spMk id="9" creationId="{3897698B-105B-4C86-A251-A73A98560632}"/>
          </ac:spMkLst>
        </pc:spChg>
        <pc:spChg chg="add mod">
          <ac:chgData name="Duval Vincent" userId="73a8af6f-c45a-4a5a-a904-7e945df77a23" providerId="ADAL" clId="{9B81A270-869D-4E44-88A6-A87AFEACED66}" dt="2022-04-11T20:39:14.744" v="2048" actId="164"/>
          <ac:spMkLst>
            <pc:docMk/>
            <pc:sldMk cId="2040471159" sldId="344"/>
            <ac:spMk id="10" creationId="{0D734DAB-87E5-4461-8596-91AFBC30CE61}"/>
          </ac:spMkLst>
        </pc:spChg>
        <pc:spChg chg="add mod">
          <ac:chgData name="Duval Vincent" userId="73a8af6f-c45a-4a5a-a904-7e945df77a23" providerId="ADAL" clId="{9B81A270-869D-4E44-88A6-A87AFEACED66}" dt="2022-04-11T20:39:20.656" v="2050" actId="164"/>
          <ac:spMkLst>
            <pc:docMk/>
            <pc:sldMk cId="2040471159" sldId="344"/>
            <ac:spMk id="11" creationId="{B4DCC336-CB90-4AAD-A81D-95205A43B375}"/>
          </ac:spMkLst>
        </pc:spChg>
        <pc:spChg chg="add del mod">
          <ac:chgData name="Duval Vincent" userId="73a8af6f-c45a-4a5a-a904-7e945df77a23" providerId="ADAL" clId="{9B81A270-869D-4E44-88A6-A87AFEACED66}" dt="2022-04-11T20:39:00.947" v="2045" actId="21"/>
          <ac:spMkLst>
            <pc:docMk/>
            <pc:sldMk cId="2040471159" sldId="344"/>
            <ac:spMk id="12" creationId="{5FF6B660-29BE-46F5-BC05-48C0138B363A}"/>
          </ac:spMkLst>
        </pc:spChg>
        <pc:spChg chg="add del mod">
          <ac:chgData name="Duval Vincent" userId="73a8af6f-c45a-4a5a-a904-7e945df77a23" providerId="ADAL" clId="{9B81A270-869D-4E44-88A6-A87AFEACED66}" dt="2022-04-11T20:39:00.947" v="2045" actId="21"/>
          <ac:spMkLst>
            <pc:docMk/>
            <pc:sldMk cId="2040471159" sldId="344"/>
            <ac:spMk id="13" creationId="{E465D761-3148-4240-877E-74AAB2A635AC}"/>
          </ac:spMkLst>
        </pc:spChg>
        <pc:spChg chg="add del mod">
          <ac:chgData name="Duval Vincent" userId="73a8af6f-c45a-4a5a-a904-7e945df77a23" providerId="ADAL" clId="{9B81A270-869D-4E44-88A6-A87AFEACED66}" dt="2022-04-11T20:39:00.947" v="2045" actId="21"/>
          <ac:spMkLst>
            <pc:docMk/>
            <pc:sldMk cId="2040471159" sldId="344"/>
            <ac:spMk id="14" creationId="{ED254199-8FC7-41A9-9E4F-F268C4943F18}"/>
          </ac:spMkLst>
        </pc:spChg>
        <pc:spChg chg="add mod">
          <ac:chgData name="Duval Vincent" userId="73a8af6f-c45a-4a5a-a904-7e945df77a23" providerId="ADAL" clId="{9B81A270-869D-4E44-88A6-A87AFEACED66}" dt="2022-04-11T20:39:06.855" v="2047" actId="1076"/>
          <ac:spMkLst>
            <pc:docMk/>
            <pc:sldMk cId="2040471159" sldId="344"/>
            <ac:spMk id="15" creationId="{AF660150-BF68-4B24-91BA-57948CFC154D}"/>
          </ac:spMkLst>
        </pc:spChg>
        <pc:spChg chg="add mod">
          <ac:chgData name="Duval Vincent" userId="73a8af6f-c45a-4a5a-a904-7e945df77a23" providerId="ADAL" clId="{9B81A270-869D-4E44-88A6-A87AFEACED66}" dt="2022-04-11T20:39:06.855" v="2047" actId="1076"/>
          <ac:spMkLst>
            <pc:docMk/>
            <pc:sldMk cId="2040471159" sldId="344"/>
            <ac:spMk id="16" creationId="{B1E0DCE4-F47B-4F68-B246-5B33FE60C8C3}"/>
          </ac:spMkLst>
        </pc:spChg>
        <pc:spChg chg="add mod">
          <ac:chgData name="Duval Vincent" userId="73a8af6f-c45a-4a5a-a904-7e945df77a23" providerId="ADAL" clId="{9B81A270-869D-4E44-88A6-A87AFEACED66}" dt="2022-04-11T20:39:06.855" v="2047" actId="1076"/>
          <ac:spMkLst>
            <pc:docMk/>
            <pc:sldMk cId="2040471159" sldId="344"/>
            <ac:spMk id="17" creationId="{3664242F-1FEC-4AC4-A56E-DC9B3BCCFB39}"/>
          </ac:spMkLst>
        </pc:spChg>
        <pc:spChg chg="mod">
          <ac:chgData name="Duval Vincent" userId="73a8af6f-c45a-4a5a-a904-7e945df77a23" providerId="ADAL" clId="{9B81A270-869D-4E44-88A6-A87AFEACED66}" dt="2022-04-11T21:13:28.331" v="2575"/>
          <ac:spMkLst>
            <pc:docMk/>
            <pc:sldMk cId="2040471159" sldId="344"/>
            <ac:spMk id="74" creationId="{5D7A0EB6-A835-4102-AACE-CE23FA1F7BE9}"/>
          </ac:spMkLst>
        </pc:spChg>
        <pc:grpChg chg="add mod">
          <ac:chgData name="Duval Vincent" userId="73a8af6f-c45a-4a5a-a904-7e945df77a23" providerId="ADAL" clId="{9B81A270-869D-4E44-88A6-A87AFEACED66}" dt="2022-04-11T20:39:14.744" v="2048" actId="164"/>
          <ac:grpSpMkLst>
            <pc:docMk/>
            <pc:sldMk cId="2040471159" sldId="344"/>
            <ac:grpSpMk id="6" creationId="{4327C99C-7E5A-4F77-BAAC-6EC755E971CA}"/>
          </ac:grpSpMkLst>
        </pc:grpChg>
        <pc:grpChg chg="add mod">
          <ac:chgData name="Duval Vincent" userId="73a8af6f-c45a-4a5a-a904-7e945df77a23" providerId="ADAL" clId="{9B81A270-869D-4E44-88A6-A87AFEACED66}" dt="2022-04-11T20:39:17.802" v="2049" actId="164"/>
          <ac:grpSpMkLst>
            <pc:docMk/>
            <pc:sldMk cId="2040471159" sldId="344"/>
            <ac:grpSpMk id="18" creationId="{123530BE-5554-4FBB-B03A-4AF52A5E860B}"/>
          </ac:grpSpMkLst>
        </pc:grpChg>
        <pc:grpChg chg="add mod">
          <ac:chgData name="Duval Vincent" userId="73a8af6f-c45a-4a5a-a904-7e945df77a23" providerId="ADAL" clId="{9B81A270-869D-4E44-88A6-A87AFEACED66}" dt="2022-04-11T20:39:20.656" v="2050" actId="164"/>
          <ac:grpSpMkLst>
            <pc:docMk/>
            <pc:sldMk cId="2040471159" sldId="344"/>
            <ac:grpSpMk id="19" creationId="{E1D1BC57-F2B7-482E-8BA7-684E4FF16B3D}"/>
          </ac:grpSpMkLst>
        </pc:grpChg>
      </pc:sldChg>
      <pc:sldChg chg="addSp delSp modSp add mod delAnim modAnim">
        <pc:chgData name="Duval Vincent" userId="73a8af6f-c45a-4a5a-a904-7e945df77a23" providerId="ADAL" clId="{9B81A270-869D-4E44-88A6-A87AFEACED66}" dt="2022-04-11T21:22:48.168" v="2867" actId="478"/>
        <pc:sldMkLst>
          <pc:docMk/>
          <pc:sldMk cId="2970033502" sldId="345"/>
        </pc:sldMkLst>
        <pc:spChg chg="mod topLvl">
          <ac:chgData name="Duval Vincent" userId="73a8af6f-c45a-4a5a-a904-7e945df77a23" providerId="ADAL" clId="{9B81A270-869D-4E44-88A6-A87AFEACED66}" dt="2022-04-11T21:22:42.787" v="2864" actId="1582"/>
          <ac:spMkLst>
            <pc:docMk/>
            <pc:sldMk cId="2970033502" sldId="345"/>
            <ac:spMk id="3" creationId="{862D7C1C-F833-45AB-8747-27AB148DA03C}"/>
          </ac:spMkLst>
        </pc:spChg>
        <pc:spChg chg="mod">
          <ac:chgData name="Duval Vincent" userId="73a8af6f-c45a-4a5a-a904-7e945df77a23" providerId="ADAL" clId="{9B81A270-869D-4E44-88A6-A87AFEACED66}" dt="2022-04-11T21:03:02.854" v="2276" actId="1076"/>
          <ac:spMkLst>
            <pc:docMk/>
            <pc:sldMk cId="2970033502" sldId="345"/>
            <ac:spMk id="4" creationId="{A0F01B91-FB38-4259-AAE4-0959755B106E}"/>
          </ac:spMkLst>
        </pc:spChg>
        <pc:spChg chg="mod topLvl">
          <ac:chgData name="Duval Vincent" userId="73a8af6f-c45a-4a5a-a904-7e945df77a23" providerId="ADAL" clId="{9B81A270-869D-4E44-88A6-A87AFEACED66}" dt="2022-04-11T21:22:42.787" v="2864" actId="1582"/>
          <ac:spMkLst>
            <pc:docMk/>
            <pc:sldMk cId="2970033502" sldId="345"/>
            <ac:spMk id="7" creationId="{3C26F3E0-2EC9-42A9-BFF4-281CF1FEFE10}"/>
          </ac:spMkLst>
        </pc:spChg>
        <pc:spChg chg="mod topLvl">
          <ac:chgData name="Duval Vincent" userId="73a8af6f-c45a-4a5a-a904-7e945df77a23" providerId="ADAL" clId="{9B81A270-869D-4E44-88A6-A87AFEACED66}" dt="2022-04-11T21:22:42.787" v="2864" actId="1582"/>
          <ac:spMkLst>
            <pc:docMk/>
            <pc:sldMk cId="2970033502" sldId="345"/>
            <ac:spMk id="8" creationId="{A4081769-DAE2-49F1-85E4-E52CE6D2820E}"/>
          </ac:spMkLst>
        </pc:spChg>
        <pc:spChg chg="del topLvl">
          <ac:chgData name="Duval Vincent" userId="73a8af6f-c45a-4a5a-a904-7e945df77a23" providerId="ADAL" clId="{9B81A270-869D-4E44-88A6-A87AFEACED66}" dt="2022-04-11T21:03:00.395" v="2274" actId="478"/>
          <ac:spMkLst>
            <pc:docMk/>
            <pc:sldMk cId="2970033502" sldId="345"/>
            <ac:spMk id="9" creationId="{3897698B-105B-4C86-A251-A73A98560632}"/>
          </ac:spMkLst>
        </pc:spChg>
        <pc:spChg chg="del topLvl">
          <ac:chgData name="Duval Vincent" userId="73a8af6f-c45a-4a5a-a904-7e945df77a23" providerId="ADAL" clId="{9B81A270-869D-4E44-88A6-A87AFEACED66}" dt="2022-04-11T21:02:58.617" v="2273" actId="478"/>
          <ac:spMkLst>
            <pc:docMk/>
            <pc:sldMk cId="2970033502" sldId="345"/>
            <ac:spMk id="10" creationId="{0D734DAB-87E5-4461-8596-91AFBC30CE61}"/>
          </ac:spMkLst>
        </pc:spChg>
        <pc:spChg chg="del topLvl">
          <ac:chgData name="Duval Vincent" userId="73a8af6f-c45a-4a5a-a904-7e945df77a23" providerId="ADAL" clId="{9B81A270-869D-4E44-88A6-A87AFEACED66}" dt="2022-04-11T21:02:57.112" v="2272" actId="478"/>
          <ac:spMkLst>
            <pc:docMk/>
            <pc:sldMk cId="2970033502" sldId="345"/>
            <ac:spMk id="11" creationId="{B4DCC336-CB90-4AAD-A81D-95205A43B375}"/>
          </ac:spMkLst>
        </pc:spChg>
        <pc:spChg chg="del">
          <ac:chgData name="Duval Vincent" userId="73a8af6f-c45a-4a5a-a904-7e945df77a23" providerId="ADAL" clId="{9B81A270-869D-4E44-88A6-A87AFEACED66}" dt="2022-04-11T21:22:48.168" v="2867" actId="478"/>
          <ac:spMkLst>
            <pc:docMk/>
            <pc:sldMk cId="2970033502" sldId="345"/>
            <ac:spMk id="15" creationId="{AF660150-BF68-4B24-91BA-57948CFC154D}"/>
          </ac:spMkLst>
        </pc:spChg>
        <pc:spChg chg="del">
          <ac:chgData name="Duval Vincent" userId="73a8af6f-c45a-4a5a-a904-7e945df77a23" providerId="ADAL" clId="{9B81A270-869D-4E44-88A6-A87AFEACED66}" dt="2022-04-11T21:22:46.103" v="2865" actId="478"/>
          <ac:spMkLst>
            <pc:docMk/>
            <pc:sldMk cId="2970033502" sldId="345"/>
            <ac:spMk id="16" creationId="{B1E0DCE4-F47B-4F68-B246-5B33FE60C8C3}"/>
          </ac:spMkLst>
        </pc:spChg>
        <pc:spChg chg="del">
          <ac:chgData name="Duval Vincent" userId="73a8af6f-c45a-4a5a-a904-7e945df77a23" providerId="ADAL" clId="{9B81A270-869D-4E44-88A6-A87AFEACED66}" dt="2022-04-11T21:22:47.110" v="2866" actId="478"/>
          <ac:spMkLst>
            <pc:docMk/>
            <pc:sldMk cId="2970033502" sldId="345"/>
            <ac:spMk id="17" creationId="{3664242F-1FEC-4AC4-A56E-DC9B3BCCFB39}"/>
          </ac:spMkLst>
        </pc:spChg>
        <pc:spChg chg="add mod">
          <ac:chgData name="Duval Vincent" userId="73a8af6f-c45a-4a5a-a904-7e945df77a23" providerId="ADAL" clId="{9B81A270-869D-4E44-88A6-A87AFEACED66}" dt="2022-04-11T21:22:42.787" v="2864" actId="1582"/>
          <ac:spMkLst>
            <pc:docMk/>
            <pc:sldMk cId="2970033502" sldId="345"/>
            <ac:spMk id="20" creationId="{0F5AAE25-357E-4DA7-8D1A-A5E102547AF2}"/>
          </ac:spMkLst>
        </pc:spChg>
        <pc:spChg chg="add mod">
          <ac:chgData name="Duval Vincent" userId="73a8af6f-c45a-4a5a-a904-7e945df77a23" providerId="ADAL" clId="{9B81A270-869D-4E44-88A6-A87AFEACED66}" dt="2022-04-11T21:22:42.787" v="2864" actId="1582"/>
          <ac:spMkLst>
            <pc:docMk/>
            <pc:sldMk cId="2970033502" sldId="345"/>
            <ac:spMk id="21" creationId="{70CD5B26-CB0A-461F-B03A-7C6C1034EC3A}"/>
          </ac:spMkLst>
        </pc:spChg>
        <pc:spChg chg="add mod">
          <ac:chgData name="Duval Vincent" userId="73a8af6f-c45a-4a5a-a904-7e945df77a23" providerId="ADAL" clId="{9B81A270-869D-4E44-88A6-A87AFEACED66}" dt="2022-04-11T21:22:42.787" v="2864" actId="1582"/>
          <ac:spMkLst>
            <pc:docMk/>
            <pc:sldMk cId="2970033502" sldId="345"/>
            <ac:spMk id="22" creationId="{7FC5CFBB-A197-47F6-814A-19453F427B92}"/>
          </ac:spMkLst>
        </pc:spChg>
        <pc:spChg chg="add mod">
          <ac:chgData name="Duval Vincent" userId="73a8af6f-c45a-4a5a-a904-7e945df77a23" providerId="ADAL" clId="{9B81A270-869D-4E44-88A6-A87AFEACED66}" dt="2022-04-11T21:22:42.787" v="2864" actId="1582"/>
          <ac:spMkLst>
            <pc:docMk/>
            <pc:sldMk cId="2970033502" sldId="345"/>
            <ac:spMk id="23" creationId="{173CB9B0-89C6-445D-9AE0-C9BC02C8FD19}"/>
          </ac:spMkLst>
        </pc:spChg>
        <pc:spChg chg="add mod">
          <ac:chgData name="Duval Vincent" userId="73a8af6f-c45a-4a5a-a904-7e945df77a23" providerId="ADAL" clId="{9B81A270-869D-4E44-88A6-A87AFEACED66}" dt="2022-04-11T21:22:42.787" v="2864" actId="1582"/>
          <ac:spMkLst>
            <pc:docMk/>
            <pc:sldMk cId="2970033502" sldId="345"/>
            <ac:spMk id="24" creationId="{D17AFE71-6699-4615-AB7F-9FE256CDCA1E}"/>
          </ac:spMkLst>
        </pc:spChg>
        <pc:spChg chg="add mod">
          <ac:chgData name="Duval Vincent" userId="73a8af6f-c45a-4a5a-a904-7e945df77a23" providerId="ADAL" clId="{9B81A270-869D-4E44-88A6-A87AFEACED66}" dt="2022-04-11T21:22:42.787" v="2864" actId="1582"/>
          <ac:spMkLst>
            <pc:docMk/>
            <pc:sldMk cId="2970033502" sldId="345"/>
            <ac:spMk id="25" creationId="{843C4B44-1C31-4709-9F70-0DADF855CF68}"/>
          </ac:spMkLst>
        </pc:spChg>
        <pc:spChg chg="add mod">
          <ac:chgData name="Duval Vincent" userId="73a8af6f-c45a-4a5a-a904-7e945df77a23" providerId="ADAL" clId="{9B81A270-869D-4E44-88A6-A87AFEACED66}" dt="2022-04-11T21:22:42.787" v="2864" actId="1582"/>
          <ac:spMkLst>
            <pc:docMk/>
            <pc:sldMk cId="2970033502" sldId="345"/>
            <ac:spMk id="26" creationId="{EBECC2E0-778A-4F25-B248-5316D65B55E6}"/>
          </ac:spMkLst>
        </pc:spChg>
        <pc:spChg chg="mod">
          <ac:chgData name="Duval Vincent" userId="73a8af6f-c45a-4a5a-a904-7e945df77a23" providerId="ADAL" clId="{9B81A270-869D-4E44-88A6-A87AFEACED66}" dt="2022-04-11T21:09:13.207" v="2464" actId="20577"/>
          <ac:spMkLst>
            <pc:docMk/>
            <pc:sldMk cId="2970033502" sldId="345"/>
            <ac:spMk id="74" creationId="{5D7A0EB6-A835-4102-AACE-CE23FA1F7BE9}"/>
          </ac:spMkLst>
        </pc:spChg>
        <pc:grpChg chg="del">
          <ac:chgData name="Duval Vincent" userId="73a8af6f-c45a-4a5a-a904-7e945df77a23" providerId="ADAL" clId="{9B81A270-869D-4E44-88A6-A87AFEACED66}" dt="2022-04-11T21:02:58.617" v="2273" actId="478"/>
          <ac:grpSpMkLst>
            <pc:docMk/>
            <pc:sldMk cId="2970033502" sldId="345"/>
            <ac:grpSpMk id="6" creationId="{4327C99C-7E5A-4F77-BAAC-6EC755E971CA}"/>
          </ac:grpSpMkLst>
        </pc:grpChg>
        <pc:grpChg chg="del">
          <ac:chgData name="Duval Vincent" userId="73a8af6f-c45a-4a5a-a904-7e945df77a23" providerId="ADAL" clId="{9B81A270-869D-4E44-88A6-A87AFEACED66}" dt="2022-04-11T21:03:00.395" v="2274" actId="478"/>
          <ac:grpSpMkLst>
            <pc:docMk/>
            <pc:sldMk cId="2970033502" sldId="345"/>
            <ac:grpSpMk id="18" creationId="{123530BE-5554-4FBB-B03A-4AF52A5E860B}"/>
          </ac:grpSpMkLst>
        </pc:grpChg>
        <pc:grpChg chg="del mod">
          <ac:chgData name="Duval Vincent" userId="73a8af6f-c45a-4a5a-a904-7e945df77a23" providerId="ADAL" clId="{9B81A270-869D-4E44-88A6-A87AFEACED66}" dt="2022-04-11T21:02:57.112" v="2272" actId="478"/>
          <ac:grpSpMkLst>
            <pc:docMk/>
            <pc:sldMk cId="2970033502" sldId="345"/>
            <ac:grpSpMk id="19" creationId="{E1D1BC57-F2B7-482E-8BA7-684E4FF16B3D}"/>
          </ac:grpSpMkLst>
        </pc:grpChg>
      </pc:sldChg>
      <pc:sldChg chg="delSp modSp add mod modAnim">
        <pc:chgData name="Duval Vincent" userId="73a8af6f-c45a-4a5a-a904-7e945df77a23" providerId="ADAL" clId="{9B81A270-869D-4E44-88A6-A87AFEACED66}" dt="2022-04-11T21:30:16.035" v="3027" actId="478"/>
        <pc:sldMkLst>
          <pc:docMk/>
          <pc:sldMk cId="153247472" sldId="346"/>
        </pc:sldMkLst>
        <pc:spChg chg="mod">
          <ac:chgData name="Duval Vincent" userId="73a8af6f-c45a-4a5a-a904-7e945df77a23" providerId="ADAL" clId="{9B81A270-869D-4E44-88A6-A87AFEACED66}" dt="2022-04-11T21:22:34.006" v="2863" actId="1582"/>
          <ac:spMkLst>
            <pc:docMk/>
            <pc:sldMk cId="153247472" sldId="346"/>
            <ac:spMk id="3" creationId="{862D7C1C-F833-45AB-8747-27AB148DA03C}"/>
          </ac:spMkLst>
        </pc:spChg>
        <pc:spChg chg="mod">
          <ac:chgData name="Duval Vincent" userId="73a8af6f-c45a-4a5a-a904-7e945df77a23" providerId="ADAL" clId="{9B81A270-869D-4E44-88A6-A87AFEACED66}" dt="2022-04-11T21:22:34.006" v="2863" actId="1582"/>
          <ac:spMkLst>
            <pc:docMk/>
            <pc:sldMk cId="153247472" sldId="346"/>
            <ac:spMk id="7" creationId="{3C26F3E0-2EC9-42A9-BFF4-281CF1FEFE10}"/>
          </ac:spMkLst>
        </pc:spChg>
        <pc:spChg chg="mod">
          <ac:chgData name="Duval Vincent" userId="73a8af6f-c45a-4a5a-a904-7e945df77a23" providerId="ADAL" clId="{9B81A270-869D-4E44-88A6-A87AFEACED66}" dt="2022-04-11T21:22:34.006" v="2863" actId="1582"/>
          <ac:spMkLst>
            <pc:docMk/>
            <pc:sldMk cId="153247472" sldId="346"/>
            <ac:spMk id="8" creationId="{A4081769-DAE2-49F1-85E4-E52CE6D2820E}"/>
          </ac:spMkLst>
        </pc:spChg>
        <pc:spChg chg="del">
          <ac:chgData name="Duval Vincent" userId="73a8af6f-c45a-4a5a-a904-7e945df77a23" providerId="ADAL" clId="{9B81A270-869D-4E44-88A6-A87AFEACED66}" dt="2022-04-11T21:30:16.035" v="3027" actId="478"/>
          <ac:spMkLst>
            <pc:docMk/>
            <pc:sldMk cId="153247472" sldId="346"/>
            <ac:spMk id="15" creationId="{AF660150-BF68-4B24-91BA-57948CFC154D}"/>
          </ac:spMkLst>
        </pc:spChg>
        <pc:spChg chg="del">
          <ac:chgData name="Duval Vincent" userId="73a8af6f-c45a-4a5a-a904-7e945df77a23" providerId="ADAL" clId="{9B81A270-869D-4E44-88A6-A87AFEACED66}" dt="2022-04-11T21:30:13.667" v="3025" actId="478"/>
          <ac:spMkLst>
            <pc:docMk/>
            <pc:sldMk cId="153247472" sldId="346"/>
            <ac:spMk id="16" creationId="{B1E0DCE4-F47B-4F68-B246-5B33FE60C8C3}"/>
          </ac:spMkLst>
        </pc:spChg>
        <pc:spChg chg="del">
          <ac:chgData name="Duval Vincent" userId="73a8af6f-c45a-4a5a-a904-7e945df77a23" providerId="ADAL" clId="{9B81A270-869D-4E44-88A6-A87AFEACED66}" dt="2022-04-11T21:30:14.708" v="3026" actId="478"/>
          <ac:spMkLst>
            <pc:docMk/>
            <pc:sldMk cId="153247472" sldId="346"/>
            <ac:spMk id="17" creationId="{3664242F-1FEC-4AC4-A56E-DC9B3BCCFB39}"/>
          </ac:spMkLst>
        </pc:spChg>
        <pc:spChg chg="mod">
          <ac:chgData name="Duval Vincent" userId="73a8af6f-c45a-4a5a-a904-7e945df77a23" providerId="ADAL" clId="{9B81A270-869D-4E44-88A6-A87AFEACED66}" dt="2022-04-11T21:22:34.006" v="2863" actId="1582"/>
          <ac:spMkLst>
            <pc:docMk/>
            <pc:sldMk cId="153247472" sldId="346"/>
            <ac:spMk id="20" creationId="{0F5AAE25-357E-4DA7-8D1A-A5E102547AF2}"/>
          </ac:spMkLst>
        </pc:spChg>
        <pc:spChg chg="mod">
          <ac:chgData name="Duval Vincent" userId="73a8af6f-c45a-4a5a-a904-7e945df77a23" providerId="ADAL" clId="{9B81A270-869D-4E44-88A6-A87AFEACED66}" dt="2022-04-11T21:22:34.006" v="2863" actId="1582"/>
          <ac:spMkLst>
            <pc:docMk/>
            <pc:sldMk cId="153247472" sldId="346"/>
            <ac:spMk id="21" creationId="{70CD5B26-CB0A-461F-B03A-7C6C1034EC3A}"/>
          </ac:spMkLst>
        </pc:spChg>
        <pc:spChg chg="mod">
          <ac:chgData name="Duval Vincent" userId="73a8af6f-c45a-4a5a-a904-7e945df77a23" providerId="ADAL" clId="{9B81A270-869D-4E44-88A6-A87AFEACED66}" dt="2022-04-11T21:22:34.006" v="2863" actId="1582"/>
          <ac:spMkLst>
            <pc:docMk/>
            <pc:sldMk cId="153247472" sldId="346"/>
            <ac:spMk id="22" creationId="{7FC5CFBB-A197-47F6-814A-19453F427B92}"/>
          </ac:spMkLst>
        </pc:spChg>
        <pc:spChg chg="mod">
          <ac:chgData name="Duval Vincent" userId="73a8af6f-c45a-4a5a-a904-7e945df77a23" providerId="ADAL" clId="{9B81A270-869D-4E44-88A6-A87AFEACED66}" dt="2022-04-11T21:22:34.006" v="2863" actId="1582"/>
          <ac:spMkLst>
            <pc:docMk/>
            <pc:sldMk cId="153247472" sldId="346"/>
            <ac:spMk id="23" creationId="{173CB9B0-89C6-445D-9AE0-C9BC02C8FD19}"/>
          </ac:spMkLst>
        </pc:spChg>
        <pc:spChg chg="mod">
          <ac:chgData name="Duval Vincent" userId="73a8af6f-c45a-4a5a-a904-7e945df77a23" providerId="ADAL" clId="{9B81A270-869D-4E44-88A6-A87AFEACED66}" dt="2022-04-11T21:22:34.006" v="2863" actId="1582"/>
          <ac:spMkLst>
            <pc:docMk/>
            <pc:sldMk cId="153247472" sldId="346"/>
            <ac:spMk id="24" creationId="{D17AFE71-6699-4615-AB7F-9FE256CDCA1E}"/>
          </ac:spMkLst>
        </pc:spChg>
        <pc:spChg chg="mod">
          <ac:chgData name="Duval Vincent" userId="73a8af6f-c45a-4a5a-a904-7e945df77a23" providerId="ADAL" clId="{9B81A270-869D-4E44-88A6-A87AFEACED66}" dt="2022-04-11T21:22:34.006" v="2863" actId="1582"/>
          <ac:spMkLst>
            <pc:docMk/>
            <pc:sldMk cId="153247472" sldId="346"/>
            <ac:spMk id="25" creationId="{843C4B44-1C31-4709-9F70-0DADF855CF68}"/>
          </ac:spMkLst>
        </pc:spChg>
        <pc:spChg chg="mod">
          <ac:chgData name="Duval Vincent" userId="73a8af6f-c45a-4a5a-a904-7e945df77a23" providerId="ADAL" clId="{9B81A270-869D-4E44-88A6-A87AFEACED66}" dt="2022-04-11T21:22:34.006" v="2863" actId="1582"/>
          <ac:spMkLst>
            <pc:docMk/>
            <pc:sldMk cId="153247472" sldId="346"/>
            <ac:spMk id="26" creationId="{EBECC2E0-778A-4F25-B248-5316D65B55E6}"/>
          </ac:spMkLst>
        </pc:spChg>
        <pc:spChg chg="mod">
          <ac:chgData name="Duval Vincent" userId="73a8af6f-c45a-4a5a-a904-7e945df77a23" providerId="ADAL" clId="{9B81A270-869D-4E44-88A6-A87AFEACED66}" dt="2022-04-11T21:14:14.768" v="2840" actId="20577"/>
          <ac:spMkLst>
            <pc:docMk/>
            <pc:sldMk cId="153247472" sldId="346"/>
            <ac:spMk id="74" creationId="{5D7A0EB6-A835-4102-AACE-CE23FA1F7BE9}"/>
          </ac:spMkLst>
        </pc:spChg>
      </pc:sldChg>
      <pc:sldChg chg="delSp modSp add mod delAnim modAnim">
        <pc:chgData name="Duval Vincent" userId="73a8af6f-c45a-4a5a-a904-7e945df77a23" providerId="ADAL" clId="{9B81A270-869D-4E44-88A6-A87AFEACED66}" dt="2022-04-11T21:31:14.685" v="3148"/>
        <pc:sldMkLst>
          <pc:docMk/>
          <pc:sldMk cId="2665842652" sldId="347"/>
        </pc:sldMkLst>
        <pc:spChg chg="del">
          <ac:chgData name="Duval Vincent" userId="73a8af6f-c45a-4a5a-a904-7e945df77a23" providerId="ADAL" clId="{9B81A270-869D-4E44-88A6-A87AFEACED66}" dt="2022-04-11T21:30:29.271" v="3030" actId="478"/>
          <ac:spMkLst>
            <pc:docMk/>
            <pc:sldMk cId="2665842652" sldId="347"/>
            <ac:spMk id="3" creationId="{862D7C1C-F833-45AB-8747-27AB148DA03C}"/>
          </ac:spMkLst>
        </pc:spChg>
        <pc:spChg chg="del">
          <ac:chgData name="Duval Vincent" userId="73a8af6f-c45a-4a5a-a904-7e945df77a23" providerId="ADAL" clId="{9B81A270-869D-4E44-88A6-A87AFEACED66}" dt="2022-04-11T21:30:29.271" v="3030" actId="478"/>
          <ac:spMkLst>
            <pc:docMk/>
            <pc:sldMk cId="2665842652" sldId="347"/>
            <ac:spMk id="4" creationId="{A0F01B91-FB38-4259-AAE4-0959755B106E}"/>
          </ac:spMkLst>
        </pc:spChg>
        <pc:spChg chg="del">
          <ac:chgData name="Duval Vincent" userId="73a8af6f-c45a-4a5a-a904-7e945df77a23" providerId="ADAL" clId="{9B81A270-869D-4E44-88A6-A87AFEACED66}" dt="2022-04-11T21:30:29.271" v="3030" actId="478"/>
          <ac:spMkLst>
            <pc:docMk/>
            <pc:sldMk cId="2665842652" sldId="347"/>
            <ac:spMk id="5" creationId="{2FD3BF6A-A36A-415A-AC66-93F138BF4F02}"/>
          </ac:spMkLst>
        </pc:spChg>
        <pc:spChg chg="del">
          <ac:chgData name="Duval Vincent" userId="73a8af6f-c45a-4a5a-a904-7e945df77a23" providerId="ADAL" clId="{9B81A270-869D-4E44-88A6-A87AFEACED66}" dt="2022-04-11T21:30:29.271" v="3030" actId="478"/>
          <ac:spMkLst>
            <pc:docMk/>
            <pc:sldMk cId="2665842652" sldId="347"/>
            <ac:spMk id="7" creationId="{3C26F3E0-2EC9-42A9-BFF4-281CF1FEFE10}"/>
          </ac:spMkLst>
        </pc:spChg>
        <pc:spChg chg="del">
          <ac:chgData name="Duval Vincent" userId="73a8af6f-c45a-4a5a-a904-7e945df77a23" providerId="ADAL" clId="{9B81A270-869D-4E44-88A6-A87AFEACED66}" dt="2022-04-11T21:30:29.271" v="3030" actId="478"/>
          <ac:spMkLst>
            <pc:docMk/>
            <pc:sldMk cId="2665842652" sldId="347"/>
            <ac:spMk id="8" creationId="{A4081769-DAE2-49F1-85E4-E52CE6D2820E}"/>
          </ac:spMkLst>
        </pc:spChg>
        <pc:spChg chg="del">
          <ac:chgData name="Duval Vincent" userId="73a8af6f-c45a-4a5a-a904-7e945df77a23" providerId="ADAL" clId="{9B81A270-869D-4E44-88A6-A87AFEACED66}" dt="2022-04-11T21:30:29.271" v="3030" actId="478"/>
          <ac:spMkLst>
            <pc:docMk/>
            <pc:sldMk cId="2665842652" sldId="347"/>
            <ac:spMk id="20" creationId="{0F5AAE25-357E-4DA7-8D1A-A5E102547AF2}"/>
          </ac:spMkLst>
        </pc:spChg>
        <pc:spChg chg="del">
          <ac:chgData name="Duval Vincent" userId="73a8af6f-c45a-4a5a-a904-7e945df77a23" providerId="ADAL" clId="{9B81A270-869D-4E44-88A6-A87AFEACED66}" dt="2022-04-11T21:30:29.271" v="3030" actId="478"/>
          <ac:spMkLst>
            <pc:docMk/>
            <pc:sldMk cId="2665842652" sldId="347"/>
            <ac:spMk id="21" creationId="{70CD5B26-CB0A-461F-B03A-7C6C1034EC3A}"/>
          </ac:spMkLst>
        </pc:spChg>
        <pc:spChg chg="del">
          <ac:chgData name="Duval Vincent" userId="73a8af6f-c45a-4a5a-a904-7e945df77a23" providerId="ADAL" clId="{9B81A270-869D-4E44-88A6-A87AFEACED66}" dt="2022-04-11T21:30:29.271" v="3030" actId="478"/>
          <ac:spMkLst>
            <pc:docMk/>
            <pc:sldMk cId="2665842652" sldId="347"/>
            <ac:spMk id="22" creationId="{7FC5CFBB-A197-47F6-814A-19453F427B92}"/>
          </ac:spMkLst>
        </pc:spChg>
        <pc:spChg chg="del">
          <ac:chgData name="Duval Vincent" userId="73a8af6f-c45a-4a5a-a904-7e945df77a23" providerId="ADAL" clId="{9B81A270-869D-4E44-88A6-A87AFEACED66}" dt="2022-04-11T21:30:29.271" v="3030" actId="478"/>
          <ac:spMkLst>
            <pc:docMk/>
            <pc:sldMk cId="2665842652" sldId="347"/>
            <ac:spMk id="23" creationId="{173CB9B0-89C6-445D-9AE0-C9BC02C8FD19}"/>
          </ac:spMkLst>
        </pc:spChg>
        <pc:spChg chg="del">
          <ac:chgData name="Duval Vincent" userId="73a8af6f-c45a-4a5a-a904-7e945df77a23" providerId="ADAL" clId="{9B81A270-869D-4E44-88A6-A87AFEACED66}" dt="2022-04-11T21:30:29.271" v="3030" actId="478"/>
          <ac:spMkLst>
            <pc:docMk/>
            <pc:sldMk cId="2665842652" sldId="347"/>
            <ac:spMk id="24" creationId="{D17AFE71-6699-4615-AB7F-9FE256CDCA1E}"/>
          </ac:spMkLst>
        </pc:spChg>
        <pc:spChg chg="del">
          <ac:chgData name="Duval Vincent" userId="73a8af6f-c45a-4a5a-a904-7e945df77a23" providerId="ADAL" clId="{9B81A270-869D-4E44-88A6-A87AFEACED66}" dt="2022-04-11T21:30:29.271" v="3030" actId="478"/>
          <ac:spMkLst>
            <pc:docMk/>
            <pc:sldMk cId="2665842652" sldId="347"/>
            <ac:spMk id="25" creationId="{843C4B44-1C31-4709-9F70-0DADF855CF68}"/>
          </ac:spMkLst>
        </pc:spChg>
        <pc:spChg chg="del">
          <ac:chgData name="Duval Vincent" userId="73a8af6f-c45a-4a5a-a904-7e945df77a23" providerId="ADAL" clId="{9B81A270-869D-4E44-88A6-A87AFEACED66}" dt="2022-04-11T21:30:29.271" v="3030" actId="478"/>
          <ac:spMkLst>
            <pc:docMk/>
            <pc:sldMk cId="2665842652" sldId="347"/>
            <ac:spMk id="26" creationId="{EBECC2E0-778A-4F25-B248-5316D65B55E6}"/>
          </ac:spMkLst>
        </pc:spChg>
        <pc:spChg chg="mod">
          <ac:chgData name="Duval Vincent" userId="73a8af6f-c45a-4a5a-a904-7e945df77a23" providerId="ADAL" clId="{9B81A270-869D-4E44-88A6-A87AFEACED66}" dt="2022-04-11T21:31:04.804" v="3147"/>
          <ac:spMkLst>
            <pc:docMk/>
            <pc:sldMk cId="2665842652" sldId="347"/>
            <ac:spMk id="74" creationId="{5D7A0EB6-A835-4102-AACE-CE23FA1F7BE9}"/>
          </ac:spMkLst>
        </pc:spChg>
      </pc:sldChg>
      <pc:sldChg chg="addSp delSp modSp add mod modAnim">
        <pc:chgData name="Duval Vincent" userId="73a8af6f-c45a-4a5a-a904-7e945df77a23" providerId="ADAL" clId="{9B81A270-869D-4E44-88A6-A87AFEACED66}" dt="2022-04-11T22:19:42.907" v="4193"/>
        <pc:sldMkLst>
          <pc:docMk/>
          <pc:sldMk cId="3973883214" sldId="348"/>
        </pc:sldMkLst>
        <pc:spChg chg="del mod">
          <ac:chgData name="Duval Vincent" userId="73a8af6f-c45a-4a5a-a904-7e945df77a23" providerId="ADAL" clId="{9B81A270-869D-4E44-88A6-A87AFEACED66}" dt="2022-04-11T22:15:42.010" v="4135" actId="478"/>
          <ac:spMkLst>
            <pc:docMk/>
            <pc:sldMk cId="3973883214" sldId="348"/>
            <ac:spMk id="5" creationId="{F699C581-77E0-4344-A658-BA0A68CFCA1E}"/>
          </ac:spMkLst>
        </pc:spChg>
        <pc:spChg chg="mod">
          <ac:chgData name="Duval Vincent" userId="73a8af6f-c45a-4a5a-a904-7e945df77a23" providerId="ADAL" clId="{9B81A270-869D-4E44-88A6-A87AFEACED66}" dt="2022-04-11T22:17:25.996" v="4178" actId="790"/>
          <ac:spMkLst>
            <pc:docMk/>
            <pc:sldMk cId="3973883214" sldId="348"/>
            <ac:spMk id="6" creationId="{4FCFBCAF-5862-4137-AEAD-EEA4A53AC814}"/>
          </ac:spMkLst>
        </pc:spChg>
        <pc:spChg chg="add mod">
          <ac:chgData name="Duval Vincent" userId="73a8af6f-c45a-4a5a-a904-7e945df77a23" providerId="ADAL" clId="{9B81A270-869D-4E44-88A6-A87AFEACED66}" dt="2022-04-11T22:17:25.996" v="4178" actId="790"/>
          <ac:spMkLst>
            <pc:docMk/>
            <pc:sldMk cId="3973883214" sldId="348"/>
            <ac:spMk id="7" creationId="{B79AF4FD-7352-4FFE-A259-F285BBF245E2}"/>
          </ac:spMkLst>
        </pc:spChg>
        <pc:spChg chg="add del mod">
          <ac:chgData name="Duval Vincent" userId="73a8af6f-c45a-4a5a-a904-7e945df77a23" providerId="ADAL" clId="{9B81A270-869D-4E44-88A6-A87AFEACED66}" dt="2022-04-11T22:16:24.386" v="4143"/>
          <ac:spMkLst>
            <pc:docMk/>
            <pc:sldMk cId="3973883214" sldId="348"/>
            <ac:spMk id="8" creationId="{B92B5E7C-3ADC-486E-B792-A91BCE9B89B5}"/>
          </ac:spMkLst>
        </pc:spChg>
        <pc:spChg chg="mod">
          <ac:chgData name="Duval Vincent" userId="73a8af6f-c45a-4a5a-a904-7e945df77a23" providerId="ADAL" clId="{9B81A270-869D-4E44-88A6-A87AFEACED66}" dt="2022-04-11T22:15:43.851" v="4138" actId="6549"/>
          <ac:spMkLst>
            <pc:docMk/>
            <pc:sldMk cId="3973883214" sldId="348"/>
            <ac:spMk id="74" creationId="{5D7A0EB6-A835-4102-AACE-CE23FA1F7BE9}"/>
          </ac:spMkLst>
        </pc:spChg>
      </pc:sldChg>
      <pc:sldChg chg="addSp delSp modSp add mod addAnim delAnim modAnim">
        <pc:chgData name="Duval Vincent" userId="73a8af6f-c45a-4a5a-a904-7e945df77a23" providerId="ADAL" clId="{9B81A270-869D-4E44-88A6-A87AFEACED66}" dt="2022-04-12T15:56:51.158" v="4970" actId="20577"/>
        <pc:sldMkLst>
          <pc:docMk/>
          <pc:sldMk cId="4131936673" sldId="349"/>
        </pc:sldMkLst>
        <pc:spChg chg="del">
          <ac:chgData name="Duval Vincent" userId="73a8af6f-c45a-4a5a-a904-7e945df77a23" providerId="ADAL" clId="{9B81A270-869D-4E44-88A6-A87AFEACED66}" dt="2022-04-12T15:43:37.735" v="4236" actId="478"/>
          <ac:spMkLst>
            <pc:docMk/>
            <pc:sldMk cId="4131936673" sldId="349"/>
            <ac:spMk id="5" creationId="{F699C581-77E0-4344-A658-BA0A68CFCA1E}"/>
          </ac:spMkLst>
        </pc:spChg>
        <pc:spChg chg="del">
          <ac:chgData name="Duval Vincent" userId="73a8af6f-c45a-4a5a-a904-7e945df77a23" providerId="ADAL" clId="{9B81A270-869D-4E44-88A6-A87AFEACED66}" dt="2022-04-12T15:43:31.862" v="4231" actId="478"/>
          <ac:spMkLst>
            <pc:docMk/>
            <pc:sldMk cId="4131936673" sldId="349"/>
            <ac:spMk id="6" creationId="{4FCFBCAF-5862-4137-AEAD-EEA4A53AC814}"/>
          </ac:spMkLst>
        </pc:spChg>
        <pc:spChg chg="del">
          <ac:chgData name="Duval Vincent" userId="73a8af6f-c45a-4a5a-a904-7e945df77a23" providerId="ADAL" clId="{9B81A270-869D-4E44-88A6-A87AFEACED66}" dt="2022-04-12T15:43:37.173" v="4235" actId="478"/>
          <ac:spMkLst>
            <pc:docMk/>
            <pc:sldMk cId="4131936673" sldId="349"/>
            <ac:spMk id="9" creationId="{18E603AC-9561-4F05-BC1B-966EEEF7556A}"/>
          </ac:spMkLst>
        </pc:spChg>
        <pc:spChg chg="add del mod">
          <ac:chgData name="Duval Vincent" userId="73a8af6f-c45a-4a5a-a904-7e945df77a23" providerId="ADAL" clId="{9B81A270-869D-4E44-88A6-A87AFEACED66}" dt="2022-04-12T15:56:51.158" v="4970" actId="20577"/>
          <ac:spMkLst>
            <pc:docMk/>
            <pc:sldMk cId="4131936673" sldId="349"/>
            <ac:spMk id="74" creationId="{5D7A0EB6-A835-4102-AACE-CE23FA1F7BE9}"/>
          </ac:spMkLst>
        </pc:spChg>
      </pc:sldChg>
      <pc:sldChg chg="modSp add mod modAnim">
        <pc:chgData name="Duval Vincent" userId="73a8af6f-c45a-4a5a-a904-7e945df77a23" providerId="ADAL" clId="{9B81A270-869D-4E44-88A6-A87AFEACED66}" dt="2022-04-12T15:58:40.972" v="5327" actId="20577"/>
        <pc:sldMkLst>
          <pc:docMk/>
          <pc:sldMk cId="65316482" sldId="350"/>
        </pc:sldMkLst>
        <pc:spChg chg="mod">
          <ac:chgData name="Duval Vincent" userId="73a8af6f-c45a-4a5a-a904-7e945df77a23" providerId="ADAL" clId="{9B81A270-869D-4E44-88A6-A87AFEACED66}" dt="2022-04-12T15:58:40.972" v="5327" actId="20577"/>
          <ac:spMkLst>
            <pc:docMk/>
            <pc:sldMk cId="65316482" sldId="350"/>
            <ac:spMk id="74" creationId="{5D7A0EB6-A835-4102-AACE-CE23FA1F7BE9}"/>
          </ac:spMkLst>
        </pc:spChg>
      </pc:sldChg>
      <pc:sldChg chg="addSp delSp modSp add mod modAnim">
        <pc:chgData name="Duval Vincent" userId="73a8af6f-c45a-4a5a-a904-7e945df77a23" providerId="ADAL" clId="{9B81A270-869D-4E44-88A6-A87AFEACED66}" dt="2022-04-12T16:33:56.923" v="5890"/>
        <pc:sldMkLst>
          <pc:docMk/>
          <pc:sldMk cId="705126878" sldId="351"/>
        </pc:sldMkLst>
        <pc:spChg chg="add mod">
          <ac:chgData name="Duval Vincent" userId="73a8af6f-c45a-4a5a-a904-7e945df77a23" providerId="ADAL" clId="{9B81A270-869D-4E44-88A6-A87AFEACED66}" dt="2022-04-12T16:09:30.359" v="5574" actId="164"/>
          <ac:spMkLst>
            <pc:docMk/>
            <pc:sldMk cId="705126878" sldId="351"/>
            <ac:spMk id="5" creationId="{5FC3F8CB-E3B1-4C63-88B9-E5A563B55457}"/>
          </ac:spMkLst>
        </pc:spChg>
        <pc:spChg chg="add del mod">
          <ac:chgData name="Duval Vincent" userId="73a8af6f-c45a-4a5a-a904-7e945df77a23" providerId="ADAL" clId="{9B81A270-869D-4E44-88A6-A87AFEACED66}" dt="2022-04-12T16:00:53.679" v="5354" actId="478"/>
          <ac:spMkLst>
            <pc:docMk/>
            <pc:sldMk cId="705126878" sldId="351"/>
            <ac:spMk id="6" creationId="{D4C0FD62-73A7-4770-8B89-3B18085E89F2}"/>
          </ac:spMkLst>
        </pc:spChg>
        <pc:spChg chg="add mod">
          <ac:chgData name="Duval Vincent" userId="73a8af6f-c45a-4a5a-a904-7e945df77a23" providerId="ADAL" clId="{9B81A270-869D-4E44-88A6-A87AFEACED66}" dt="2022-04-12T16:02:45.916" v="5378" actId="208"/>
          <ac:spMkLst>
            <pc:docMk/>
            <pc:sldMk cId="705126878" sldId="351"/>
            <ac:spMk id="7" creationId="{BB86BDBF-0FA8-48A2-BF45-563310A8CDCC}"/>
          </ac:spMkLst>
        </pc:spChg>
        <pc:spChg chg="add mod">
          <ac:chgData name="Duval Vincent" userId="73a8af6f-c45a-4a5a-a904-7e945df77a23" providerId="ADAL" clId="{9B81A270-869D-4E44-88A6-A87AFEACED66}" dt="2022-04-12T16:04:58.079" v="5433" actId="14100"/>
          <ac:spMkLst>
            <pc:docMk/>
            <pc:sldMk cId="705126878" sldId="351"/>
            <ac:spMk id="11" creationId="{0259815A-BDAE-47A6-A00F-3EA5310B0190}"/>
          </ac:spMkLst>
        </pc:spChg>
        <pc:spChg chg="add mod">
          <ac:chgData name="Duval Vincent" userId="73a8af6f-c45a-4a5a-a904-7e945df77a23" providerId="ADAL" clId="{9B81A270-869D-4E44-88A6-A87AFEACED66}" dt="2022-04-12T16:09:35.110" v="5575" actId="164"/>
          <ac:spMkLst>
            <pc:docMk/>
            <pc:sldMk cId="705126878" sldId="351"/>
            <ac:spMk id="13" creationId="{7FD4F860-3154-4B49-866B-138A3FB1D15C}"/>
          </ac:spMkLst>
        </pc:spChg>
        <pc:spChg chg="mod">
          <ac:chgData name="Duval Vincent" userId="73a8af6f-c45a-4a5a-a904-7e945df77a23" providerId="ADAL" clId="{9B81A270-869D-4E44-88A6-A87AFEACED66}" dt="2022-04-12T16:03:43.396" v="5401" actId="208"/>
          <ac:spMkLst>
            <pc:docMk/>
            <pc:sldMk cId="705126878" sldId="351"/>
            <ac:spMk id="15" creationId="{3C5F6862-4646-4481-8C7D-122E8370FA47}"/>
          </ac:spMkLst>
        </pc:spChg>
        <pc:spChg chg="mod">
          <ac:chgData name="Duval Vincent" userId="73a8af6f-c45a-4a5a-a904-7e945df77a23" providerId="ADAL" clId="{9B81A270-869D-4E44-88A6-A87AFEACED66}" dt="2022-04-12T16:04:53.175" v="5432" actId="14100"/>
          <ac:spMkLst>
            <pc:docMk/>
            <pc:sldMk cId="705126878" sldId="351"/>
            <ac:spMk id="17" creationId="{F1C49D06-E2E2-4C8D-9427-81BF6522B905}"/>
          </ac:spMkLst>
        </pc:spChg>
        <pc:spChg chg="add mod">
          <ac:chgData name="Duval Vincent" userId="73a8af6f-c45a-4a5a-a904-7e945df77a23" providerId="ADAL" clId="{9B81A270-869D-4E44-88A6-A87AFEACED66}" dt="2022-04-12T16:09:39.521" v="5576" actId="164"/>
          <ac:spMkLst>
            <pc:docMk/>
            <pc:sldMk cId="705126878" sldId="351"/>
            <ac:spMk id="18" creationId="{BA55D057-8842-4394-AC5A-054FAC6853C2}"/>
          </ac:spMkLst>
        </pc:spChg>
        <pc:spChg chg="mod">
          <ac:chgData name="Duval Vincent" userId="73a8af6f-c45a-4a5a-a904-7e945df77a23" providerId="ADAL" clId="{9B81A270-869D-4E44-88A6-A87AFEACED66}" dt="2022-04-12T16:08:34.422" v="5563" actId="208"/>
          <ac:spMkLst>
            <pc:docMk/>
            <pc:sldMk cId="705126878" sldId="351"/>
            <ac:spMk id="20" creationId="{8C8FF74D-877F-4992-A8A0-D3FEB56FBC62}"/>
          </ac:spMkLst>
        </pc:spChg>
        <pc:spChg chg="mod">
          <ac:chgData name="Duval Vincent" userId="73a8af6f-c45a-4a5a-a904-7e945df77a23" providerId="ADAL" clId="{9B81A270-869D-4E44-88A6-A87AFEACED66}" dt="2022-04-12T16:08:34.422" v="5563" actId="208"/>
          <ac:spMkLst>
            <pc:docMk/>
            <pc:sldMk cId="705126878" sldId="351"/>
            <ac:spMk id="22" creationId="{1A0D316F-73CF-4AD2-A9DB-05C05F431E43}"/>
          </ac:spMkLst>
        </pc:spChg>
        <pc:spChg chg="mod">
          <ac:chgData name="Duval Vincent" userId="73a8af6f-c45a-4a5a-a904-7e945df77a23" providerId="ADAL" clId="{9B81A270-869D-4E44-88A6-A87AFEACED66}" dt="2022-04-12T16:08:37.398" v="5564" actId="208"/>
          <ac:spMkLst>
            <pc:docMk/>
            <pc:sldMk cId="705126878" sldId="351"/>
            <ac:spMk id="24" creationId="{F12C2D1A-63AA-4F04-8E29-E73DD725D7AB}"/>
          </ac:spMkLst>
        </pc:spChg>
        <pc:spChg chg="mod">
          <ac:chgData name="Duval Vincent" userId="73a8af6f-c45a-4a5a-a904-7e945df77a23" providerId="ADAL" clId="{9B81A270-869D-4E44-88A6-A87AFEACED66}" dt="2022-04-12T16:08:37.398" v="5564" actId="208"/>
          <ac:spMkLst>
            <pc:docMk/>
            <pc:sldMk cId="705126878" sldId="351"/>
            <ac:spMk id="26" creationId="{39470043-F4B3-4954-98CE-C1AE60D3EC96}"/>
          </ac:spMkLst>
        </pc:spChg>
        <pc:spChg chg="mod">
          <ac:chgData name="Duval Vincent" userId="73a8af6f-c45a-4a5a-a904-7e945df77a23" providerId="ADAL" clId="{9B81A270-869D-4E44-88A6-A87AFEACED66}" dt="2022-04-12T16:08:42.097" v="5565" actId="208"/>
          <ac:spMkLst>
            <pc:docMk/>
            <pc:sldMk cId="705126878" sldId="351"/>
            <ac:spMk id="28" creationId="{1F13056F-D109-46CC-8B6D-B88814C98097}"/>
          </ac:spMkLst>
        </pc:spChg>
        <pc:spChg chg="mod">
          <ac:chgData name="Duval Vincent" userId="73a8af6f-c45a-4a5a-a904-7e945df77a23" providerId="ADAL" clId="{9B81A270-869D-4E44-88A6-A87AFEACED66}" dt="2022-04-12T16:08:42.097" v="5565" actId="208"/>
          <ac:spMkLst>
            <pc:docMk/>
            <pc:sldMk cId="705126878" sldId="351"/>
            <ac:spMk id="30" creationId="{804930C2-D503-4477-89AF-EC6CB076F0AB}"/>
          </ac:spMkLst>
        </pc:spChg>
        <pc:spChg chg="add mod">
          <ac:chgData name="Duval Vincent" userId="73a8af6f-c45a-4a5a-a904-7e945df77a23" providerId="ADAL" clId="{9B81A270-869D-4E44-88A6-A87AFEACED66}" dt="2022-04-12T16:09:43.034" v="5577" actId="164"/>
          <ac:spMkLst>
            <pc:docMk/>
            <pc:sldMk cId="705126878" sldId="351"/>
            <ac:spMk id="31" creationId="{C055DF8A-ADF7-4F7A-92DF-0B73BF885B20}"/>
          </ac:spMkLst>
        </pc:spChg>
        <pc:spChg chg="add mod">
          <ac:chgData name="Duval Vincent" userId="73a8af6f-c45a-4a5a-a904-7e945df77a23" providerId="ADAL" clId="{9B81A270-869D-4E44-88A6-A87AFEACED66}" dt="2022-04-12T16:09:46.931" v="5578" actId="164"/>
          <ac:spMkLst>
            <pc:docMk/>
            <pc:sldMk cId="705126878" sldId="351"/>
            <ac:spMk id="32" creationId="{9EFD89E7-F1DF-465F-AD90-FF47A4DF98E7}"/>
          </ac:spMkLst>
        </pc:spChg>
        <pc:spChg chg="add mod">
          <ac:chgData name="Duval Vincent" userId="73a8af6f-c45a-4a5a-a904-7e945df77a23" providerId="ADAL" clId="{9B81A270-869D-4E44-88A6-A87AFEACED66}" dt="2022-04-12T16:09:51.183" v="5579" actId="164"/>
          <ac:spMkLst>
            <pc:docMk/>
            <pc:sldMk cId="705126878" sldId="351"/>
            <ac:spMk id="33" creationId="{C71B8B37-279B-43E8-A16C-7AA83DA1AA27}"/>
          </ac:spMkLst>
        </pc:spChg>
        <pc:spChg chg="mod">
          <ac:chgData name="Duval Vincent" userId="73a8af6f-c45a-4a5a-a904-7e945df77a23" providerId="ADAL" clId="{9B81A270-869D-4E44-88A6-A87AFEACED66}" dt="2022-04-12T16:06:38.793" v="5479"/>
          <ac:spMkLst>
            <pc:docMk/>
            <pc:sldMk cId="705126878" sldId="351"/>
            <ac:spMk id="35" creationId="{997F63F3-EA3F-43BF-9631-BBA2093E8814}"/>
          </ac:spMkLst>
        </pc:spChg>
        <pc:spChg chg="mod">
          <ac:chgData name="Duval Vincent" userId="73a8af6f-c45a-4a5a-a904-7e945df77a23" providerId="ADAL" clId="{9B81A270-869D-4E44-88A6-A87AFEACED66}" dt="2022-04-12T16:06:38.793" v="5479"/>
          <ac:spMkLst>
            <pc:docMk/>
            <pc:sldMk cId="705126878" sldId="351"/>
            <ac:spMk id="37" creationId="{F9419722-99D4-47BC-8879-AAB5B187FFF9}"/>
          </ac:spMkLst>
        </pc:spChg>
        <pc:spChg chg="mod">
          <ac:chgData name="Duval Vincent" userId="73a8af6f-c45a-4a5a-a904-7e945df77a23" providerId="ADAL" clId="{9B81A270-869D-4E44-88A6-A87AFEACED66}" dt="2022-04-12T16:08:44.352" v="5566" actId="208"/>
          <ac:spMkLst>
            <pc:docMk/>
            <pc:sldMk cId="705126878" sldId="351"/>
            <ac:spMk id="39" creationId="{44549713-72C7-499C-9DC1-A78862956625}"/>
          </ac:spMkLst>
        </pc:spChg>
        <pc:spChg chg="mod">
          <ac:chgData name="Duval Vincent" userId="73a8af6f-c45a-4a5a-a904-7e945df77a23" providerId="ADAL" clId="{9B81A270-869D-4E44-88A6-A87AFEACED66}" dt="2022-04-12T16:08:44.352" v="5566" actId="208"/>
          <ac:spMkLst>
            <pc:docMk/>
            <pc:sldMk cId="705126878" sldId="351"/>
            <ac:spMk id="41" creationId="{B14A9BDD-9179-4857-8B91-DB637B70C42F}"/>
          </ac:spMkLst>
        </pc:spChg>
        <pc:spChg chg="mod">
          <ac:chgData name="Duval Vincent" userId="73a8af6f-c45a-4a5a-a904-7e945df77a23" providerId="ADAL" clId="{9B81A270-869D-4E44-88A6-A87AFEACED66}" dt="2022-04-12T16:08:47.622" v="5567" actId="208"/>
          <ac:spMkLst>
            <pc:docMk/>
            <pc:sldMk cId="705126878" sldId="351"/>
            <ac:spMk id="43" creationId="{229E48E6-566D-451F-A5F6-6E7011F24094}"/>
          </ac:spMkLst>
        </pc:spChg>
        <pc:spChg chg="mod">
          <ac:chgData name="Duval Vincent" userId="73a8af6f-c45a-4a5a-a904-7e945df77a23" providerId="ADAL" clId="{9B81A270-869D-4E44-88A6-A87AFEACED66}" dt="2022-04-12T16:08:47.622" v="5567" actId="208"/>
          <ac:spMkLst>
            <pc:docMk/>
            <pc:sldMk cId="705126878" sldId="351"/>
            <ac:spMk id="45" creationId="{777649F0-46E4-4834-B882-D2B96B6653E6}"/>
          </ac:spMkLst>
        </pc:spChg>
        <pc:spChg chg="add mod">
          <ac:chgData name="Duval Vincent" userId="73a8af6f-c45a-4a5a-a904-7e945df77a23" providerId="ADAL" clId="{9B81A270-869D-4E44-88A6-A87AFEACED66}" dt="2022-04-12T16:09:57.555" v="5580" actId="164"/>
          <ac:spMkLst>
            <pc:docMk/>
            <pc:sldMk cId="705126878" sldId="351"/>
            <ac:spMk id="46" creationId="{8077452A-1AB6-4D6E-914A-B97028238DBF}"/>
          </ac:spMkLst>
        </pc:spChg>
        <pc:spChg chg="add mod">
          <ac:chgData name="Duval Vincent" userId="73a8af6f-c45a-4a5a-a904-7e945df77a23" providerId="ADAL" clId="{9B81A270-869D-4E44-88A6-A87AFEACED66}" dt="2022-04-12T16:10:01.998" v="5581" actId="164"/>
          <ac:spMkLst>
            <pc:docMk/>
            <pc:sldMk cId="705126878" sldId="351"/>
            <ac:spMk id="47" creationId="{DCC99B86-F233-44F7-BF7C-E999CF49E02C}"/>
          </ac:spMkLst>
        </pc:spChg>
        <pc:spChg chg="add mod">
          <ac:chgData name="Duval Vincent" userId="73a8af6f-c45a-4a5a-a904-7e945df77a23" providerId="ADAL" clId="{9B81A270-869D-4E44-88A6-A87AFEACED66}" dt="2022-04-12T16:32:01.424" v="5675" actId="207"/>
          <ac:spMkLst>
            <pc:docMk/>
            <pc:sldMk cId="705126878" sldId="351"/>
            <ac:spMk id="55" creationId="{E59ECBCF-3DDD-4E0D-8580-14A9CCD1D8A0}"/>
          </ac:spMkLst>
        </pc:spChg>
        <pc:spChg chg="mod">
          <ac:chgData name="Duval Vincent" userId="73a8af6f-c45a-4a5a-a904-7e945df77a23" providerId="ADAL" clId="{9B81A270-869D-4E44-88A6-A87AFEACED66}" dt="2022-04-12T16:33:38.333" v="5886" actId="6549"/>
          <ac:spMkLst>
            <pc:docMk/>
            <pc:sldMk cId="705126878" sldId="351"/>
            <ac:spMk id="74" creationId="{5D7A0EB6-A835-4102-AACE-CE23FA1F7BE9}"/>
          </ac:spMkLst>
        </pc:spChg>
        <pc:grpChg chg="add mod">
          <ac:chgData name="Duval Vincent" userId="73a8af6f-c45a-4a5a-a904-7e945df77a23" providerId="ADAL" clId="{9B81A270-869D-4E44-88A6-A87AFEACED66}" dt="2022-04-12T16:09:35.110" v="5575" actId="164"/>
          <ac:grpSpMkLst>
            <pc:docMk/>
            <pc:sldMk cId="705126878" sldId="351"/>
            <ac:grpSpMk id="10" creationId="{491CC1D0-92CC-49E9-987B-C491C31231B9}"/>
          </ac:grpSpMkLst>
        </pc:grpChg>
        <pc:grpChg chg="add mod">
          <ac:chgData name="Duval Vincent" userId="73a8af6f-c45a-4a5a-a904-7e945df77a23" providerId="ADAL" clId="{9B81A270-869D-4E44-88A6-A87AFEACED66}" dt="2022-04-12T16:09:30.359" v="5574" actId="164"/>
          <ac:grpSpMkLst>
            <pc:docMk/>
            <pc:sldMk cId="705126878" sldId="351"/>
            <ac:grpSpMk id="12" creationId="{67AF7A62-511A-4589-BAF2-67736C8561C9}"/>
          </ac:grpSpMkLst>
        </pc:grpChg>
        <pc:grpChg chg="add mod">
          <ac:chgData name="Duval Vincent" userId="73a8af6f-c45a-4a5a-a904-7e945df77a23" providerId="ADAL" clId="{9B81A270-869D-4E44-88A6-A87AFEACED66}" dt="2022-04-12T16:09:39.521" v="5576" actId="164"/>
          <ac:grpSpMkLst>
            <pc:docMk/>
            <pc:sldMk cId="705126878" sldId="351"/>
            <ac:grpSpMk id="14" creationId="{58927827-0606-4C3C-BDF7-136856B0CAE6}"/>
          </ac:grpSpMkLst>
        </pc:grpChg>
        <pc:grpChg chg="add mod">
          <ac:chgData name="Duval Vincent" userId="73a8af6f-c45a-4a5a-a904-7e945df77a23" providerId="ADAL" clId="{9B81A270-869D-4E44-88A6-A87AFEACED66}" dt="2022-04-12T16:09:43.034" v="5577" actId="164"/>
          <ac:grpSpMkLst>
            <pc:docMk/>
            <pc:sldMk cId="705126878" sldId="351"/>
            <ac:grpSpMk id="19" creationId="{F44E44F1-0E1B-4DDC-8DD2-97D3E6C7125F}"/>
          </ac:grpSpMkLst>
        </pc:grpChg>
        <pc:grpChg chg="add mod">
          <ac:chgData name="Duval Vincent" userId="73a8af6f-c45a-4a5a-a904-7e945df77a23" providerId="ADAL" clId="{9B81A270-869D-4E44-88A6-A87AFEACED66}" dt="2022-04-12T16:09:46.931" v="5578" actId="164"/>
          <ac:grpSpMkLst>
            <pc:docMk/>
            <pc:sldMk cId="705126878" sldId="351"/>
            <ac:grpSpMk id="23" creationId="{027D12E6-E69D-4A38-8A12-14A845F3334E}"/>
          </ac:grpSpMkLst>
        </pc:grpChg>
        <pc:grpChg chg="add mod">
          <ac:chgData name="Duval Vincent" userId="73a8af6f-c45a-4a5a-a904-7e945df77a23" providerId="ADAL" clId="{9B81A270-869D-4E44-88A6-A87AFEACED66}" dt="2022-04-12T16:09:51.183" v="5579" actId="164"/>
          <ac:grpSpMkLst>
            <pc:docMk/>
            <pc:sldMk cId="705126878" sldId="351"/>
            <ac:grpSpMk id="27" creationId="{64E2CE00-12F1-4103-8802-214854AAA516}"/>
          </ac:grpSpMkLst>
        </pc:grpChg>
        <pc:grpChg chg="add del mod">
          <ac:chgData name="Duval Vincent" userId="73a8af6f-c45a-4a5a-a904-7e945df77a23" providerId="ADAL" clId="{9B81A270-869D-4E44-88A6-A87AFEACED66}" dt="2022-04-12T16:07:44.055" v="5532" actId="478"/>
          <ac:grpSpMkLst>
            <pc:docMk/>
            <pc:sldMk cId="705126878" sldId="351"/>
            <ac:grpSpMk id="34" creationId="{D4A392F1-F879-4A20-AC3B-B42564200712}"/>
          </ac:grpSpMkLst>
        </pc:grpChg>
        <pc:grpChg chg="add mod">
          <ac:chgData name="Duval Vincent" userId="73a8af6f-c45a-4a5a-a904-7e945df77a23" providerId="ADAL" clId="{9B81A270-869D-4E44-88A6-A87AFEACED66}" dt="2022-04-12T16:09:57.555" v="5580" actId="164"/>
          <ac:grpSpMkLst>
            <pc:docMk/>
            <pc:sldMk cId="705126878" sldId="351"/>
            <ac:grpSpMk id="38" creationId="{1D0FB27F-C5B7-4A0D-BF46-14C769C5D6D0}"/>
          </ac:grpSpMkLst>
        </pc:grpChg>
        <pc:grpChg chg="add mod">
          <ac:chgData name="Duval Vincent" userId="73a8af6f-c45a-4a5a-a904-7e945df77a23" providerId="ADAL" clId="{9B81A270-869D-4E44-88A6-A87AFEACED66}" dt="2022-04-12T16:10:01.998" v="5581" actId="164"/>
          <ac:grpSpMkLst>
            <pc:docMk/>
            <pc:sldMk cId="705126878" sldId="351"/>
            <ac:grpSpMk id="42" creationId="{7BFE60F2-8BF4-4A57-8646-6AB2E18721D3}"/>
          </ac:grpSpMkLst>
        </pc:grpChg>
        <pc:grpChg chg="add mod">
          <ac:chgData name="Duval Vincent" userId="73a8af6f-c45a-4a5a-a904-7e945df77a23" providerId="ADAL" clId="{9B81A270-869D-4E44-88A6-A87AFEACED66}" dt="2022-04-12T16:09:35.110" v="5575" actId="164"/>
          <ac:grpSpMkLst>
            <pc:docMk/>
            <pc:sldMk cId="705126878" sldId="351"/>
            <ac:grpSpMk id="48" creationId="{96498C93-6985-4B2E-9A72-7CF649102C89}"/>
          </ac:grpSpMkLst>
        </pc:grpChg>
        <pc:grpChg chg="add del mod">
          <ac:chgData name="Duval Vincent" userId="73a8af6f-c45a-4a5a-a904-7e945df77a23" providerId="ADAL" clId="{9B81A270-869D-4E44-88A6-A87AFEACED66}" dt="2022-04-12T16:30:07.423" v="5655" actId="478"/>
          <ac:grpSpMkLst>
            <pc:docMk/>
            <pc:sldMk cId="705126878" sldId="351"/>
            <ac:grpSpMk id="49" creationId="{B975888D-F36B-4B16-8392-9835D5E0B01B}"/>
          </ac:grpSpMkLst>
        </pc:grpChg>
        <pc:grpChg chg="add del mod">
          <ac:chgData name="Duval Vincent" userId="73a8af6f-c45a-4a5a-a904-7e945df77a23" providerId="ADAL" clId="{9B81A270-869D-4E44-88A6-A87AFEACED66}" dt="2022-04-12T16:30:05.806" v="5654" actId="478"/>
          <ac:grpSpMkLst>
            <pc:docMk/>
            <pc:sldMk cId="705126878" sldId="351"/>
            <ac:grpSpMk id="50" creationId="{889A16DD-15F7-4A15-B1C7-8C489C0C4F9E}"/>
          </ac:grpSpMkLst>
        </pc:grpChg>
        <pc:grpChg chg="add del mod">
          <ac:chgData name="Duval Vincent" userId="73a8af6f-c45a-4a5a-a904-7e945df77a23" providerId="ADAL" clId="{9B81A270-869D-4E44-88A6-A87AFEACED66}" dt="2022-04-12T16:30:05.054" v="5653" actId="478"/>
          <ac:grpSpMkLst>
            <pc:docMk/>
            <pc:sldMk cId="705126878" sldId="351"/>
            <ac:grpSpMk id="51" creationId="{1439B8FD-6217-4B33-ADF7-8579DD63C690}"/>
          </ac:grpSpMkLst>
        </pc:grpChg>
        <pc:grpChg chg="add del mod">
          <ac:chgData name="Duval Vincent" userId="73a8af6f-c45a-4a5a-a904-7e945df77a23" providerId="ADAL" clId="{9B81A270-869D-4E44-88A6-A87AFEACED66}" dt="2022-04-12T16:30:04.142" v="5652" actId="478"/>
          <ac:grpSpMkLst>
            <pc:docMk/>
            <pc:sldMk cId="705126878" sldId="351"/>
            <ac:grpSpMk id="52" creationId="{7F2492CA-4B8E-44A9-BE47-FEA4AF5C9790}"/>
          </ac:grpSpMkLst>
        </pc:grpChg>
        <pc:grpChg chg="add mod">
          <ac:chgData name="Duval Vincent" userId="73a8af6f-c45a-4a5a-a904-7e945df77a23" providerId="ADAL" clId="{9B81A270-869D-4E44-88A6-A87AFEACED66}" dt="2022-04-12T16:30:13.248" v="5656" actId="1076"/>
          <ac:grpSpMkLst>
            <pc:docMk/>
            <pc:sldMk cId="705126878" sldId="351"/>
            <ac:grpSpMk id="53" creationId="{E1E40176-856A-46EB-90DE-0B002E273823}"/>
          </ac:grpSpMkLst>
        </pc:grpChg>
        <pc:grpChg chg="add mod">
          <ac:chgData name="Duval Vincent" userId="73a8af6f-c45a-4a5a-a904-7e945df77a23" providerId="ADAL" clId="{9B81A270-869D-4E44-88A6-A87AFEACED66}" dt="2022-04-12T16:30:21.137" v="5658" actId="1076"/>
          <ac:grpSpMkLst>
            <pc:docMk/>
            <pc:sldMk cId="705126878" sldId="351"/>
            <ac:grpSpMk id="54" creationId="{4B69A5BE-9AC9-48A7-B0D9-697B517FD877}"/>
          </ac:grpSpMkLst>
        </pc:grpChg>
        <pc:cxnChg chg="add mod">
          <ac:chgData name="Duval Vincent" userId="73a8af6f-c45a-4a5a-a904-7e945df77a23" providerId="ADAL" clId="{9B81A270-869D-4E44-88A6-A87AFEACED66}" dt="2022-04-12T16:09:30.359" v="5574" actId="164"/>
          <ac:cxnSpMkLst>
            <pc:docMk/>
            <pc:sldMk cId="705126878" sldId="351"/>
            <ac:cxnSpMk id="4" creationId="{79A0F4FB-6E31-44DD-8AE4-88F52B5FE88A}"/>
          </ac:cxnSpMkLst>
        </pc:cxnChg>
        <pc:cxnChg chg="add mod">
          <ac:chgData name="Duval Vincent" userId="73a8af6f-c45a-4a5a-a904-7e945df77a23" providerId="ADAL" clId="{9B81A270-869D-4E44-88A6-A87AFEACED66}" dt="2022-04-12T16:02:45.916" v="5378" actId="208"/>
          <ac:cxnSpMkLst>
            <pc:docMk/>
            <pc:sldMk cId="705126878" sldId="351"/>
            <ac:cxnSpMk id="9" creationId="{BADBB479-3EAF-4D89-B499-D34F213247CD}"/>
          </ac:cxnSpMkLst>
        </pc:cxnChg>
        <pc:cxnChg chg="mod">
          <ac:chgData name="Duval Vincent" userId="73a8af6f-c45a-4a5a-a904-7e945df77a23" providerId="ADAL" clId="{9B81A270-869D-4E44-88A6-A87AFEACED66}" dt="2022-04-12T16:03:43.396" v="5401" actId="208"/>
          <ac:cxnSpMkLst>
            <pc:docMk/>
            <pc:sldMk cId="705126878" sldId="351"/>
            <ac:cxnSpMk id="16" creationId="{250DF62D-1DDE-4E35-BAC4-BB80763E505A}"/>
          </ac:cxnSpMkLst>
        </pc:cxnChg>
        <pc:cxnChg chg="mod">
          <ac:chgData name="Duval Vincent" userId="73a8af6f-c45a-4a5a-a904-7e945df77a23" providerId="ADAL" clId="{9B81A270-869D-4E44-88A6-A87AFEACED66}" dt="2022-04-12T16:08:34.422" v="5563" actId="208"/>
          <ac:cxnSpMkLst>
            <pc:docMk/>
            <pc:sldMk cId="705126878" sldId="351"/>
            <ac:cxnSpMk id="21" creationId="{4459C3CC-7FFF-45E6-85F1-A9A3D88E9FE5}"/>
          </ac:cxnSpMkLst>
        </pc:cxnChg>
        <pc:cxnChg chg="mod">
          <ac:chgData name="Duval Vincent" userId="73a8af6f-c45a-4a5a-a904-7e945df77a23" providerId="ADAL" clId="{9B81A270-869D-4E44-88A6-A87AFEACED66}" dt="2022-04-12T16:08:37.398" v="5564" actId="208"/>
          <ac:cxnSpMkLst>
            <pc:docMk/>
            <pc:sldMk cId="705126878" sldId="351"/>
            <ac:cxnSpMk id="25" creationId="{AC4E7A54-EBCD-4C0D-8108-F8B94737BCA0}"/>
          </ac:cxnSpMkLst>
        </pc:cxnChg>
        <pc:cxnChg chg="mod">
          <ac:chgData name="Duval Vincent" userId="73a8af6f-c45a-4a5a-a904-7e945df77a23" providerId="ADAL" clId="{9B81A270-869D-4E44-88A6-A87AFEACED66}" dt="2022-04-12T16:08:42.097" v="5565" actId="208"/>
          <ac:cxnSpMkLst>
            <pc:docMk/>
            <pc:sldMk cId="705126878" sldId="351"/>
            <ac:cxnSpMk id="29" creationId="{4B4A52D0-EAB9-4BA8-8FE4-E1D3947D2960}"/>
          </ac:cxnSpMkLst>
        </pc:cxnChg>
        <pc:cxnChg chg="mod">
          <ac:chgData name="Duval Vincent" userId="73a8af6f-c45a-4a5a-a904-7e945df77a23" providerId="ADAL" clId="{9B81A270-869D-4E44-88A6-A87AFEACED66}" dt="2022-04-12T16:06:38.793" v="5479"/>
          <ac:cxnSpMkLst>
            <pc:docMk/>
            <pc:sldMk cId="705126878" sldId="351"/>
            <ac:cxnSpMk id="36" creationId="{4BB9903C-EB18-4365-B9FC-A73710CFFB1F}"/>
          </ac:cxnSpMkLst>
        </pc:cxnChg>
        <pc:cxnChg chg="mod">
          <ac:chgData name="Duval Vincent" userId="73a8af6f-c45a-4a5a-a904-7e945df77a23" providerId="ADAL" clId="{9B81A270-869D-4E44-88A6-A87AFEACED66}" dt="2022-04-12T16:08:44.352" v="5566" actId="208"/>
          <ac:cxnSpMkLst>
            <pc:docMk/>
            <pc:sldMk cId="705126878" sldId="351"/>
            <ac:cxnSpMk id="40" creationId="{D889D648-6305-4555-99D9-A01772CFF282}"/>
          </ac:cxnSpMkLst>
        </pc:cxnChg>
        <pc:cxnChg chg="mod">
          <ac:chgData name="Duval Vincent" userId="73a8af6f-c45a-4a5a-a904-7e945df77a23" providerId="ADAL" clId="{9B81A270-869D-4E44-88A6-A87AFEACED66}" dt="2022-04-12T16:08:47.622" v="5567" actId="208"/>
          <ac:cxnSpMkLst>
            <pc:docMk/>
            <pc:sldMk cId="705126878" sldId="351"/>
            <ac:cxnSpMk id="44" creationId="{D94AAE99-5159-45A7-8EC5-8B4975CBD202}"/>
          </ac:cxnSpMkLst>
        </pc:cxnChg>
      </pc:sldChg>
      <pc:sldChg chg="addSp modSp add mod modAnim">
        <pc:chgData name="Duval Vincent" userId="73a8af6f-c45a-4a5a-a904-7e945df77a23" providerId="ADAL" clId="{9B81A270-869D-4E44-88A6-A87AFEACED66}" dt="2022-04-12T16:43:47.292" v="6252"/>
        <pc:sldMkLst>
          <pc:docMk/>
          <pc:sldMk cId="2314890426" sldId="352"/>
        </pc:sldMkLst>
        <pc:spChg chg="add mod">
          <ac:chgData name="Duval Vincent" userId="73a8af6f-c45a-4a5a-a904-7e945df77a23" providerId="ADAL" clId="{9B81A270-869D-4E44-88A6-A87AFEACED66}" dt="2022-04-12T16:43:28.838" v="6246" actId="1582"/>
          <ac:spMkLst>
            <pc:docMk/>
            <pc:sldMk cId="2314890426" sldId="352"/>
            <ac:spMk id="3" creationId="{E46315CC-F78C-4056-AF33-457C25D5DBFD}"/>
          </ac:spMkLst>
        </pc:spChg>
        <pc:spChg chg="add mod">
          <ac:chgData name="Duval Vincent" userId="73a8af6f-c45a-4a5a-a904-7e945df77a23" providerId="ADAL" clId="{9B81A270-869D-4E44-88A6-A87AFEACED66}" dt="2022-04-12T16:35:23.694" v="6099" actId="122"/>
          <ac:spMkLst>
            <pc:docMk/>
            <pc:sldMk cId="2314890426" sldId="352"/>
            <ac:spMk id="55" creationId="{66A8F5BF-01F9-4BF4-9738-1A356FE2AC76}"/>
          </ac:spMkLst>
        </pc:spChg>
        <pc:spChg chg="add mod">
          <ac:chgData name="Duval Vincent" userId="73a8af6f-c45a-4a5a-a904-7e945df77a23" providerId="ADAL" clId="{9B81A270-869D-4E44-88A6-A87AFEACED66}" dt="2022-04-12T16:43:31.901" v="6247" actId="1076"/>
          <ac:spMkLst>
            <pc:docMk/>
            <pc:sldMk cId="2314890426" sldId="352"/>
            <ac:spMk id="56" creationId="{BB435593-7BE8-49A3-B7F8-9542AF9CA2E8}"/>
          </ac:spMkLst>
        </pc:spChg>
      </pc:sldChg>
    </pc:docChg>
  </pc:docChgLst>
  <pc:docChgLst>
    <pc:chgData name="Vincent Duval" userId="bb45416a-e771-4a2f-995d-7543a2b07e69" providerId="ADAL" clId="{FACDBAF7-93B3-46D8-A19E-59FAD4FC9318}"/>
    <pc:docChg chg="modSld">
      <pc:chgData name="Vincent Duval" userId="bb45416a-e771-4a2f-995d-7543a2b07e69" providerId="ADAL" clId="{FACDBAF7-93B3-46D8-A19E-59FAD4FC9318}" dt="2022-04-11T19:52:48.120" v="1"/>
      <pc:docMkLst>
        <pc:docMk/>
      </pc:docMkLst>
      <pc:sldChg chg="modSp mod">
        <pc:chgData name="Vincent Duval" userId="bb45416a-e771-4a2f-995d-7543a2b07e69" providerId="ADAL" clId="{FACDBAF7-93B3-46D8-A19E-59FAD4FC9318}" dt="2022-04-11T19:52:48.120" v="1"/>
        <pc:sldMkLst>
          <pc:docMk/>
          <pc:sldMk cId="3500893281" sldId="338"/>
        </pc:sldMkLst>
        <pc:spChg chg="mod">
          <ac:chgData name="Vincent Duval" userId="bb45416a-e771-4a2f-995d-7543a2b07e69" providerId="ADAL" clId="{FACDBAF7-93B3-46D8-A19E-59FAD4FC9318}" dt="2022-04-11T19:52:48.120" v="1"/>
          <ac:spMkLst>
            <pc:docMk/>
            <pc:sldMk cId="3500893281" sldId="338"/>
            <ac:spMk id="5" creationId="{423FFEB6-F71E-4CC3-AC7C-C7185CDE334F}"/>
          </ac:spMkLst>
        </pc:spChg>
        <pc:spChg chg="mod">
          <ac:chgData name="Vincent Duval" userId="bb45416a-e771-4a2f-995d-7543a2b07e69" providerId="ADAL" clId="{FACDBAF7-93B3-46D8-A19E-59FAD4FC9318}" dt="2022-04-11T19:52:48.120" v="1"/>
          <ac:spMkLst>
            <pc:docMk/>
            <pc:sldMk cId="3500893281" sldId="338"/>
            <ac:spMk id="7" creationId="{1C761E7D-75B9-4F5E-8BB0-1FFF86D3DFDF}"/>
          </ac:spMkLst>
        </pc:spChg>
        <pc:spChg chg="mod">
          <ac:chgData name="Vincent Duval" userId="bb45416a-e771-4a2f-995d-7543a2b07e69" providerId="ADAL" clId="{FACDBAF7-93B3-46D8-A19E-59FAD4FC9318}" dt="2022-04-11T19:52:48.120" v="1"/>
          <ac:spMkLst>
            <pc:docMk/>
            <pc:sldMk cId="3500893281" sldId="338"/>
            <ac:spMk id="9" creationId="{FD3A2466-A2F4-40DE-90AD-1F0647B5FDF5}"/>
          </ac:spMkLst>
        </pc:spChg>
        <pc:spChg chg="mod">
          <ac:chgData name="Vincent Duval" userId="bb45416a-e771-4a2f-995d-7543a2b07e69" providerId="ADAL" clId="{FACDBAF7-93B3-46D8-A19E-59FAD4FC9318}" dt="2022-04-11T19:52:48.120" v="1"/>
          <ac:spMkLst>
            <pc:docMk/>
            <pc:sldMk cId="3500893281" sldId="338"/>
            <ac:spMk id="10" creationId="{050D9C63-9E33-4DD7-89BC-A6A43374B107}"/>
          </ac:spMkLst>
        </pc:spChg>
        <pc:spChg chg="mod">
          <ac:chgData name="Vincent Duval" userId="bb45416a-e771-4a2f-995d-7543a2b07e69" providerId="ADAL" clId="{FACDBAF7-93B3-46D8-A19E-59FAD4FC9318}" dt="2022-04-11T19:52:48.120" v="1"/>
          <ac:spMkLst>
            <pc:docMk/>
            <pc:sldMk cId="3500893281" sldId="338"/>
            <ac:spMk id="12" creationId="{2A1723FA-FBE0-4471-B65E-B23B966BF746}"/>
          </ac:spMkLst>
        </pc:spChg>
        <pc:spChg chg="mod">
          <ac:chgData name="Vincent Duval" userId="bb45416a-e771-4a2f-995d-7543a2b07e69" providerId="ADAL" clId="{FACDBAF7-93B3-46D8-A19E-59FAD4FC9318}" dt="2022-04-11T19:52:48.120" v="1"/>
          <ac:spMkLst>
            <pc:docMk/>
            <pc:sldMk cId="3500893281" sldId="338"/>
            <ac:spMk id="13" creationId="{24401499-7EFC-4A22-9AF3-009A26FDA1F1}"/>
          </ac:spMkLst>
        </pc:spChg>
        <pc:spChg chg="mod">
          <ac:chgData name="Vincent Duval" userId="bb45416a-e771-4a2f-995d-7543a2b07e69" providerId="ADAL" clId="{FACDBAF7-93B3-46D8-A19E-59FAD4FC9318}" dt="2022-04-11T19:52:48.120" v="1"/>
          <ac:spMkLst>
            <pc:docMk/>
            <pc:sldMk cId="3500893281" sldId="338"/>
            <ac:spMk id="15" creationId="{7B61EC8E-E308-437C-89AC-9D72F7B344E1}"/>
          </ac:spMkLst>
        </pc:spChg>
        <pc:spChg chg="mod">
          <ac:chgData name="Vincent Duval" userId="bb45416a-e771-4a2f-995d-7543a2b07e69" providerId="ADAL" clId="{FACDBAF7-93B3-46D8-A19E-59FAD4FC9318}" dt="2022-04-11T19:52:48.120" v="1"/>
          <ac:spMkLst>
            <pc:docMk/>
            <pc:sldMk cId="3500893281" sldId="338"/>
            <ac:spMk id="16" creationId="{5E134865-9FFC-4038-9DDA-D6FEC20FAF45}"/>
          </ac:spMkLst>
        </pc:spChg>
        <pc:spChg chg="mod">
          <ac:chgData name="Vincent Duval" userId="bb45416a-e771-4a2f-995d-7543a2b07e69" providerId="ADAL" clId="{FACDBAF7-93B3-46D8-A19E-59FAD4FC9318}" dt="2022-04-11T19:52:48.120" v="1"/>
          <ac:spMkLst>
            <pc:docMk/>
            <pc:sldMk cId="3500893281" sldId="338"/>
            <ac:spMk id="18" creationId="{E100719A-E911-4C55-9379-6E6E71C298CA}"/>
          </ac:spMkLst>
        </pc:spChg>
        <pc:spChg chg="mod">
          <ac:chgData name="Vincent Duval" userId="bb45416a-e771-4a2f-995d-7543a2b07e69" providerId="ADAL" clId="{FACDBAF7-93B3-46D8-A19E-59FAD4FC9318}" dt="2022-04-11T19:52:48.120" v="1"/>
          <ac:spMkLst>
            <pc:docMk/>
            <pc:sldMk cId="3500893281" sldId="338"/>
            <ac:spMk id="19" creationId="{94BA8585-877D-448A-B239-63057AD6AE2F}"/>
          </ac:spMkLst>
        </pc:spChg>
        <pc:spChg chg="mod">
          <ac:chgData name="Vincent Duval" userId="bb45416a-e771-4a2f-995d-7543a2b07e69" providerId="ADAL" clId="{FACDBAF7-93B3-46D8-A19E-59FAD4FC9318}" dt="2022-04-11T19:52:48.120" v="1"/>
          <ac:spMkLst>
            <pc:docMk/>
            <pc:sldMk cId="3500893281" sldId="338"/>
            <ac:spMk id="27" creationId="{5E69E5B1-E9B5-4DDD-AEAB-0EA4C9E8EDB9}"/>
          </ac:spMkLst>
        </pc:spChg>
        <pc:spChg chg="mod">
          <ac:chgData name="Vincent Duval" userId="bb45416a-e771-4a2f-995d-7543a2b07e69" providerId="ADAL" clId="{FACDBAF7-93B3-46D8-A19E-59FAD4FC9318}" dt="2022-04-11T19:52:48.120" v="1"/>
          <ac:spMkLst>
            <pc:docMk/>
            <pc:sldMk cId="3500893281" sldId="338"/>
            <ac:spMk id="35" creationId="{4858DD59-7E21-4A56-A16C-D74E1F4C8F3C}"/>
          </ac:spMkLst>
        </pc:spChg>
        <pc:spChg chg="mod">
          <ac:chgData name="Vincent Duval" userId="bb45416a-e771-4a2f-995d-7543a2b07e69" providerId="ADAL" clId="{FACDBAF7-93B3-46D8-A19E-59FAD4FC9318}" dt="2022-04-11T19:52:48.120" v="1"/>
          <ac:spMkLst>
            <pc:docMk/>
            <pc:sldMk cId="3500893281" sldId="338"/>
            <ac:spMk id="37" creationId="{0731C473-0FC0-428D-998E-CAB650EBA539}"/>
          </ac:spMkLst>
        </pc:spChg>
        <pc:spChg chg="mod">
          <ac:chgData name="Vincent Duval" userId="bb45416a-e771-4a2f-995d-7543a2b07e69" providerId="ADAL" clId="{FACDBAF7-93B3-46D8-A19E-59FAD4FC9318}" dt="2022-04-11T19:52:48.120" v="1"/>
          <ac:spMkLst>
            <pc:docMk/>
            <pc:sldMk cId="3500893281" sldId="338"/>
            <ac:spMk id="38" creationId="{42DCDDA0-A35C-49A2-BAE8-24374A88A558}"/>
          </ac:spMkLst>
        </pc:spChg>
        <pc:spChg chg="mod">
          <ac:chgData name="Vincent Duval" userId="bb45416a-e771-4a2f-995d-7543a2b07e69" providerId="ADAL" clId="{FACDBAF7-93B3-46D8-A19E-59FAD4FC9318}" dt="2022-04-11T19:52:48.120" v="1"/>
          <ac:spMkLst>
            <pc:docMk/>
            <pc:sldMk cId="3500893281" sldId="338"/>
            <ac:spMk id="39" creationId="{4204A53A-1E6A-41E1-AD32-55E944E99E96}"/>
          </ac:spMkLst>
        </pc:spChg>
        <pc:spChg chg="mod">
          <ac:chgData name="Vincent Duval" userId="bb45416a-e771-4a2f-995d-7543a2b07e69" providerId="ADAL" clId="{FACDBAF7-93B3-46D8-A19E-59FAD4FC9318}" dt="2022-04-11T19:52:48.120" v="1"/>
          <ac:spMkLst>
            <pc:docMk/>
            <pc:sldMk cId="3500893281" sldId="338"/>
            <ac:spMk id="40" creationId="{7C4C5CAA-CBCF-4C01-80D7-609235EFDB7D}"/>
          </ac:spMkLst>
        </pc:spChg>
        <pc:spChg chg="mod">
          <ac:chgData name="Vincent Duval" userId="bb45416a-e771-4a2f-995d-7543a2b07e69" providerId="ADAL" clId="{FACDBAF7-93B3-46D8-A19E-59FAD4FC9318}" dt="2022-04-11T19:52:48.120" v="1"/>
          <ac:spMkLst>
            <pc:docMk/>
            <pc:sldMk cId="3500893281" sldId="338"/>
            <ac:spMk id="41" creationId="{534DC68B-DD73-4696-8DEA-1F9B75B6B1BB}"/>
          </ac:spMkLst>
        </pc:spChg>
        <pc:spChg chg="mod">
          <ac:chgData name="Vincent Duval" userId="bb45416a-e771-4a2f-995d-7543a2b07e69" providerId="ADAL" clId="{FACDBAF7-93B3-46D8-A19E-59FAD4FC9318}" dt="2022-04-11T19:52:48.120" v="1"/>
          <ac:spMkLst>
            <pc:docMk/>
            <pc:sldMk cId="3500893281" sldId="338"/>
            <ac:spMk id="54" creationId="{F4BC44C1-8E48-4D22-A636-3405488C1478}"/>
          </ac:spMkLst>
        </pc:spChg>
        <pc:spChg chg="mod">
          <ac:chgData name="Vincent Duval" userId="bb45416a-e771-4a2f-995d-7543a2b07e69" providerId="ADAL" clId="{FACDBAF7-93B3-46D8-A19E-59FAD4FC9318}" dt="2022-04-11T19:52:48.120" v="1"/>
          <ac:spMkLst>
            <pc:docMk/>
            <pc:sldMk cId="3500893281" sldId="338"/>
            <ac:spMk id="55" creationId="{82B1C244-B449-48D9-A2FB-2D39BC909DBD}"/>
          </ac:spMkLst>
        </pc:spChg>
        <pc:spChg chg="mod">
          <ac:chgData name="Vincent Duval" userId="bb45416a-e771-4a2f-995d-7543a2b07e69" providerId="ADAL" clId="{FACDBAF7-93B3-46D8-A19E-59FAD4FC9318}" dt="2022-04-11T19:52:48.120" v="1"/>
          <ac:spMkLst>
            <pc:docMk/>
            <pc:sldMk cId="3500893281" sldId="338"/>
            <ac:spMk id="65" creationId="{ADFA16D8-246C-4C80-98E8-55DEEFE4A503}"/>
          </ac:spMkLst>
        </pc:spChg>
        <pc:spChg chg="mod">
          <ac:chgData name="Vincent Duval" userId="bb45416a-e771-4a2f-995d-7543a2b07e69" providerId="ADAL" clId="{FACDBAF7-93B3-46D8-A19E-59FAD4FC9318}" dt="2022-04-11T19:52:48.120" v="1"/>
          <ac:spMkLst>
            <pc:docMk/>
            <pc:sldMk cId="3500893281" sldId="338"/>
            <ac:spMk id="66" creationId="{99AAECA4-C144-4C13-9B94-42E7C37C5AF4}"/>
          </ac:spMkLst>
        </pc:spChg>
        <pc:spChg chg="mod">
          <ac:chgData name="Vincent Duval" userId="bb45416a-e771-4a2f-995d-7543a2b07e69" providerId="ADAL" clId="{FACDBAF7-93B3-46D8-A19E-59FAD4FC9318}" dt="2022-04-11T19:52:48.120" v="1"/>
          <ac:spMkLst>
            <pc:docMk/>
            <pc:sldMk cId="3500893281" sldId="338"/>
            <ac:spMk id="67" creationId="{2D0219D1-8E54-4ADD-89D1-DE9F7744E3D2}"/>
          </ac:spMkLst>
        </pc:spChg>
        <pc:spChg chg="mod">
          <ac:chgData name="Vincent Duval" userId="bb45416a-e771-4a2f-995d-7543a2b07e69" providerId="ADAL" clId="{FACDBAF7-93B3-46D8-A19E-59FAD4FC9318}" dt="2022-04-11T19:52:48.120" v="1"/>
          <ac:spMkLst>
            <pc:docMk/>
            <pc:sldMk cId="3500893281" sldId="338"/>
            <ac:spMk id="69" creationId="{80E131BA-DAE2-4909-A692-91CB12A5ABC7}"/>
          </ac:spMkLst>
        </pc:spChg>
        <pc:spChg chg="mod">
          <ac:chgData name="Vincent Duval" userId="bb45416a-e771-4a2f-995d-7543a2b07e69" providerId="ADAL" clId="{FACDBAF7-93B3-46D8-A19E-59FAD4FC9318}" dt="2022-04-11T19:52:48.120" v="1"/>
          <ac:spMkLst>
            <pc:docMk/>
            <pc:sldMk cId="3500893281" sldId="338"/>
            <ac:spMk id="70" creationId="{2CCE98CC-ABA5-436A-BA2E-32A1FDA44601}"/>
          </ac:spMkLst>
        </pc:spChg>
        <pc:spChg chg="mod">
          <ac:chgData name="Vincent Duval" userId="bb45416a-e771-4a2f-995d-7543a2b07e69" providerId="ADAL" clId="{FACDBAF7-93B3-46D8-A19E-59FAD4FC9318}" dt="2022-04-11T19:52:48.120" v="1"/>
          <ac:spMkLst>
            <pc:docMk/>
            <pc:sldMk cId="3500893281" sldId="338"/>
            <ac:spMk id="71" creationId="{36B5F8C9-90C6-4615-BF81-2CAF99E98CB0}"/>
          </ac:spMkLst>
        </pc:spChg>
      </pc:sldChg>
    </pc:docChg>
  </pc:docChgLst>
  <pc:docChgLst>
    <pc:chgData name="Vincent Duval" userId="bb45416a-e771-4a2f-995d-7543a2b07e69" providerId="ADAL" clId="{C9AB68B2-0F61-4604-BF77-B11C6C895E3E}"/>
    <pc:docChg chg="undo custSel addSld delSld modSld sldOrd">
      <pc:chgData name="Vincent Duval" userId="bb45416a-e771-4a2f-995d-7543a2b07e69" providerId="ADAL" clId="{C9AB68B2-0F61-4604-BF77-B11C6C895E3E}" dt="2022-04-11T19:48:53.830" v="4363"/>
      <pc:docMkLst>
        <pc:docMk/>
      </pc:docMkLst>
      <pc:sldChg chg="modSp">
        <pc:chgData name="Vincent Duval" userId="bb45416a-e771-4a2f-995d-7543a2b07e69" providerId="ADAL" clId="{C9AB68B2-0F61-4604-BF77-B11C6C895E3E}" dt="2022-04-11T17:44:11.634" v="9" actId="20577"/>
        <pc:sldMkLst>
          <pc:docMk/>
          <pc:sldMk cId="1356428131" sldId="275"/>
        </pc:sldMkLst>
        <pc:spChg chg="mod">
          <ac:chgData name="Vincent Duval" userId="bb45416a-e771-4a2f-995d-7543a2b07e69" providerId="ADAL" clId="{C9AB68B2-0F61-4604-BF77-B11C6C895E3E}" dt="2022-04-11T17:44:11.634" v="9" actId="20577"/>
          <ac:spMkLst>
            <pc:docMk/>
            <pc:sldMk cId="1356428131" sldId="275"/>
            <ac:spMk id="39" creationId="{00000000-0000-0000-0000-000000000000}"/>
          </ac:spMkLst>
        </pc:spChg>
      </pc:sldChg>
      <pc:sldChg chg="del">
        <pc:chgData name="Vincent Duval" userId="bb45416a-e771-4a2f-995d-7543a2b07e69" providerId="ADAL" clId="{C9AB68B2-0F61-4604-BF77-B11C6C895E3E}" dt="2022-04-11T18:22:10.042" v="313" actId="47"/>
        <pc:sldMkLst>
          <pc:docMk/>
          <pc:sldMk cId="2908772275" sldId="306"/>
        </pc:sldMkLst>
      </pc:sldChg>
      <pc:sldChg chg="addSp delSp modSp mod ord">
        <pc:chgData name="Vincent Duval" userId="bb45416a-e771-4a2f-995d-7543a2b07e69" providerId="ADAL" clId="{C9AB68B2-0F61-4604-BF77-B11C6C895E3E}" dt="2022-04-11T18:34:37.217" v="1201" actId="20577"/>
        <pc:sldMkLst>
          <pc:docMk/>
          <pc:sldMk cId="1184530448" sldId="328"/>
        </pc:sldMkLst>
        <pc:spChg chg="mod">
          <ac:chgData name="Vincent Duval" userId="bb45416a-e771-4a2f-995d-7543a2b07e69" providerId="ADAL" clId="{C9AB68B2-0F61-4604-BF77-B11C6C895E3E}" dt="2022-04-11T18:31:36.695" v="693" actId="20577"/>
          <ac:spMkLst>
            <pc:docMk/>
            <pc:sldMk cId="1184530448" sldId="328"/>
            <ac:spMk id="2" creationId="{B94F239A-01BC-4F39-A27E-65ABA9E101D8}"/>
          </ac:spMkLst>
        </pc:spChg>
        <pc:spChg chg="mod ord">
          <ac:chgData name="Vincent Duval" userId="bb45416a-e771-4a2f-995d-7543a2b07e69" providerId="ADAL" clId="{C9AB68B2-0F61-4604-BF77-B11C6C895E3E}" dt="2022-04-11T18:00:59.572" v="232" actId="167"/>
          <ac:spMkLst>
            <pc:docMk/>
            <pc:sldMk cId="1184530448" sldId="328"/>
            <ac:spMk id="3" creationId="{7D0103B6-DC32-4CD3-873B-11D8311AE876}"/>
          </ac:spMkLst>
        </pc:spChg>
        <pc:spChg chg="del mod">
          <ac:chgData name="Vincent Duval" userId="bb45416a-e771-4a2f-995d-7543a2b07e69" providerId="ADAL" clId="{C9AB68B2-0F61-4604-BF77-B11C6C895E3E}" dt="2022-04-11T17:50:43.896" v="99" actId="478"/>
          <ac:spMkLst>
            <pc:docMk/>
            <pc:sldMk cId="1184530448" sldId="328"/>
            <ac:spMk id="4" creationId="{3C9E8F2B-F4AC-4723-A693-0D06B562CE12}"/>
          </ac:spMkLst>
        </pc:spChg>
        <pc:spChg chg="mod ord">
          <ac:chgData name="Vincent Duval" userId="bb45416a-e771-4a2f-995d-7543a2b07e69" providerId="ADAL" clId="{C9AB68B2-0F61-4604-BF77-B11C6C895E3E}" dt="2022-04-11T17:59:24.348" v="201" actId="164"/>
          <ac:spMkLst>
            <pc:docMk/>
            <pc:sldMk cId="1184530448" sldId="328"/>
            <ac:spMk id="5" creationId="{423FFEB6-F71E-4CC3-AC7C-C7185CDE334F}"/>
          </ac:spMkLst>
        </pc:spChg>
        <pc:spChg chg="del mod">
          <ac:chgData name="Vincent Duval" userId="bb45416a-e771-4a2f-995d-7543a2b07e69" providerId="ADAL" clId="{C9AB68B2-0F61-4604-BF77-B11C6C895E3E}" dt="2022-04-11T17:54:03.796" v="136" actId="478"/>
          <ac:spMkLst>
            <pc:docMk/>
            <pc:sldMk cId="1184530448" sldId="328"/>
            <ac:spMk id="6" creationId="{E39DE290-2E75-4D77-B9E1-0C8685B753EE}"/>
          </ac:spMkLst>
        </pc:spChg>
        <pc:spChg chg="del mod">
          <ac:chgData name="Vincent Duval" userId="bb45416a-e771-4a2f-995d-7543a2b07e69" providerId="ADAL" clId="{C9AB68B2-0F61-4604-BF77-B11C6C895E3E}" dt="2022-04-11T18:25:36.167" v="347" actId="478"/>
          <ac:spMkLst>
            <pc:docMk/>
            <pc:sldMk cId="1184530448" sldId="328"/>
            <ac:spMk id="7" creationId="{1C761E7D-75B9-4F5E-8BB0-1FFF86D3DFDF}"/>
          </ac:spMkLst>
        </pc:spChg>
        <pc:spChg chg="del mod">
          <ac:chgData name="Vincent Duval" userId="bb45416a-e771-4a2f-995d-7543a2b07e69" providerId="ADAL" clId="{C9AB68B2-0F61-4604-BF77-B11C6C895E3E}" dt="2022-04-11T18:25:50.169" v="351" actId="478"/>
          <ac:spMkLst>
            <pc:docMk/>
            <pc:sldMk cId="1184530448" sldId="328"/>
            <ac:spMk id="8" creationId="{C8684277-F1AB-496A-823D-7B152F2F738B}"/>
          </ac:spMkLst>
        </pc:spChg>
        <pc:spChg chg="mod">
          <ac:chgData name="Vincent Duval" userId="bb45416a-e771-4a2f-995d-7543a2b07e69" providerId="ADAL" clId="{C9AB68B2-0F61-4604-BF77-B11C6C895E3E}" dt="2022-04-11T18:26:33.986" v="403" actId="164"/>
          <ac:spMkLst>
            <pc:docMk/>
            <pc:sldMk cId="1184530448" sldId="328"/>
            <ac:spMk id="9" creationId="{FD3A2466-A2F4-40DE-90AD-1F0647B5FDF5}"/>
          </ac:spMkLst>
        </pc:spChg>
        <pc:spChg chg="del mod">
          <ac:chgData name="Vincent Duval" userId="bb45416a-e771-4a2f-995d-7543a2b07e69" providerId="ADAL" clId="{C9AB68B2-0F61-4604-BF77-B11C6C895E3E}" dt="2022-04-11T18:25:32.837" v="345" actId="478"/>
          <ac:spMkLst>
            <pc:docMk/>
            <pc:sldMk cId="1184530448" sldId="328"/>
            <ac:spMk id="10" creationId="{050D9C63-9E33-4DD7-89BC-A6A43374B107}"/>
          </ac:spMkLst>
        </pc:spChg>
        <pc:spChg chg="del">
          <ac:chgData name="Vincent Duval" userId="bb45416a-e771-4a2f-995d-7543a2b07e69" providerId="ADAL" clId="{C9AB68B2-0F61-4604-BF77-B11C6C895E3E}" dt="2022-04-11T18:22:22.108" v="314" actId="478"/>
          <ac:spMkLst>
            <pc:docMk/>
            <pc:sldMk cId="1184530448" sldId="328"/>
            <ac:spMk id="11" creationId="{961B8FF9-10BA-4808-A1C5-DEBC19E709DD}"/>
          </ac:spMkLst>
        </pc:spChg>
        <pc:spChg chg="mod">
          <ac:chgData name="Vincent Duval" userId="bb45416a-e771-4a2f-995d-7543a2b07e69" providerId="ADAL" clId="{C9AB68B2-0F61-4604-BF77-B11C6C895E3E}" dt="2022-04-11T18:30:53.530" v="677" actId="14100"/>
          <ac:spMkLst>
            <pc:docMk/>
            <pc:sldMk cId="1184530448" sldId="328"/>
            <ac:spMk id="12" creationId="{2A1723FA-FBE0-4471-B65E-B23B966BF746}"/>
          </ac:spMkLst>
        </pc:spChg>
        <pc:spChg chg="del mod">
          <ac:chgData name="Vincent Duval" userId="bb45416a-e771-4a2f-995d-7543a2b07e69" providerId="ADAL" clId="{C9AB68B2-0F61-4604-BF77-B11C6C895E3E}" dt="2022-04-11T18:25:32.021" v="344" actId="478"/>
          <ac:spMkLst>
            <pc:docMk/>
            <pc:sldMk cId="1184530448" sldId="328"/>
            <ac:spMk id="13" creationId="{24401499-7EFC-4A22-9AF3-009A26FDA1F1}"/>
          </ac:spMkLst>
        </pc:spChg>
        <pc:spChg chg="del">
          <ac:chgData name="Vincent Duval" userId="bb45416a-e771-4a2f-995d-7543a2b07e69" providerId="ADAL" clId="{C9AB68B2-0F61-4604-BF77-B11C6C895E3E}" dt="2022-04-11T17:46:22.853" v="33" actId="478"/>
          <ac:spMkLst>
            <pc:docMk/>
            <pc:sldMk cId="1184530448" sldId="328"/>
            <ac:spMk id="14" creationId="{70140743-DCFA-4A44-A330-59F3E9814098}"/>
          </ac:spMkLst>
        </pc:spChg>
        <pc:spChg chg="del mod">
          <ac:chgData name="Vincent Duval" userId="bb45416a-e771-4a2f-995d-7543a2b07e69" providerId="ADAL" clId="{C9AB68B2-0F61-4604-BF77-B11C6C895E3E}" dt="2022-04-11T18:25:26.821" v="340" actId="478"/>
          <ac:spMkLst>
            <pc:docMk/>
            <pc:sldMk cId="1184530448" sldId="328"/>
            <ac:spMk id="15" creationId="{7B61EC8E-E308-437C-89AC-9D72F7B344E1}"/>
          </ac:spMkLst>
        </pc:spChg>
        <pc:spChg chg="del mod">
          <ac:chgData name="Vincent Duval" userId="bb45416a-e771-4a2f-995d-7543a2b07e69" providerId="ADAL" clId="{C9AB68B2-0F61-4604-BF77-B11C6C895E3E}" dt="2022-04-11T18:25:37.015" v="348" actId="478"/>
          <ac:spMkLst>
            <pc:docMk/>
            <pc:sldMk cId="1184530448" sldId="328"/>
            <ac:spMk id="16" creationId="{5E134865-9FFC-4038-9DDA-D6FEC20FAF45}"/>
          </ac:spMkLst>
        </pc:spChg>
        <pc:spChg chg="del">
          <ac:chgData name="Vincent Duval" userId="bb45416a-e771-4a2f-995d-7543a2b07e69" providerId="ADAL" clId="{C9AB68B2-0F61-4604-BF77-B11C6C895E3E}" dt="2022-04-11T17:46:18.581" v="32" actId="478"/>
          <ac:spMkLst>
            <pc:docMk/>
            <pc:sldMk cId="1184530448" sldId="328"/>
            <ac:spMk id="17" creationId="{9D1202E4-CFDC-4AAD-AD14-725C94B31508}"/>
          </ac:spMkLst>
        </pc:spChg>
        <pc:spChg chg="del mod">
          <ac:chgData name="Vincent Duval" userId="bb45416a-e771-4a2f-995d-7543a2b07e69" providerId="ADAL" clId="{C9AB68B2-0F61-4604-BF77-B11C6C895E3E}" dt="2022-04-11T18:25:05.522" v="333" actId="478"/>
          <ac:spMkLst>
            <pc:docMk/>
            <pc:sldMk cId="1184530448" sldId="328"/>
            <ac:spMk id="18" creationId="{E100719A-E911-4C55-9379-6E6E71C298CA}"/>
          </ac:spMkLst>
        </pc:spChg>
        <pc:spChg chg="del mod">
          <ac:chgData name="Vincent Duval" userId="bb45416a-e771-4a2f-995d-7543a2b07e69" providerId="ADAL" clId="{C9AB68B2-0F61-4604-BF77-B11C6C895E3E}" dt="2022-04-11T18:25:06.067" v="334" actId="478"/>
          <ac:spMkLst>
            <pc:docMk/>
            <pc:sldMk cId="1184530448" sldId="328"/>
            <ac:spMk id="19" creationId="{94BA8585-877D-448A-B239-63057AD6AE2F}"/>
          </ac:spMkLst>
        </pc:spChg>
        <pc:spChg chg="del mod">
          <ac:chgData name="Vincent Duval" userId="bb45416a-e771-4a2f-995d-7543a2b07e69" providerId="ADAL" clId="{C9AB68B2-0F61-4604-BF77-B11C6C895E3E}" dt="2022-04-11T17:46:16.773" v="30" actId="478"/>
          <ac:spMkLst>
            <pc:docMk/>
            <pc:sldMk cId="1184530448" sldId="328"/>
            <ac:spMk id="20" creationId="{E54214A0-C20E-4FAA-950E-8B9ACD976AF7}"/>
          </ac:spMkLst>
        </pc:spChg>
        <pc:spChg chg="del">
          <ac:chgData name="Vincent Duval" userId="bb45416a-e771-4a2f-995d-7543a2b07e69" providerId="ADAL" clId="{C9AB68B2-0F61-4604-BF77-B11C6C895E3E}" dt="2022-04-11T17:46:17.174" v="31" actId="478"/>
          <ac:spMkLst>
            <pc:docMk/>
            <pc:sldMk cId="1184530448" sldId="328"/>
            <ac:spMk id="21" creationId="{A6623826-4B49-4457-90C9-8B28C43C0A29}"/>
          </ac:spMkLst>
        </pc:spChg>
        <pc:spChg chg="del">
          <ac:chgData name="Vincent Duval" userId="bb45416a-e771-4a2f-995d-7543a2b07e69" providerId="ADAL" clId="{C9AB68B2-0F61-4604-BF77-B11C6C895E3E}" dt="2022-04-11T17:48:47.032" v="68" actId="478"/>
          <ac:spMkLst>
            <pc:docMk/>
            <pc:sldMk cId="1184530448" sldId="328"/>
            <ac:spMk id="22" creationId="{61A5FAB7-BCF4-4DFA-B179-9476E7455258}"/>
          </ac:spMkLst>
        </pc:spChg>
        <pc:spChg chg="del mod">
          <ac:chgData name="Vincent Duval" userId="bb45416a-e771-4a2f-995d-7543a2b07e69" providerId="ADAL" clId="{C9AB68B2-0F61-4604-BF77-B11C6C895E3E}" dt="2022-04-11T17:47:44.528" v="46" actId="478"/>
          <ac:spMkLst>
            <pc:docMk/>
            <pc:sldMk cId="1184530448" sldId="328"/>
            <ac:spMk id="23" creationId="{A5AF456C-361C-4E64-BF34-96B417FB88DF}"/>
          </ac:spMkLst>
        </pc:spChg>
        <pc:spChg chg="del">
          <ac:chgData name="Vincent Duval" userId="bb45416a-e771-4a2f-995d-7543a2b07e69" providerId="ADAL" clId="{C9AB68B2-0F61-4604-BF77-B11C6C895E3E}" dt="2022-04-11T17:48:25.590" v="58" actId="478"/>
          <ac:spMkLst>
            <pc:docMk/>
            <pc:sldMk cId="1184530448" sldId="328"/>
            <ac:spMk id="24" creationId="{B251A2E3-E2F9-4973-9595-0A2EC5E84487}"/>
          </ac:spMkLst>
        </pc:spChg>
        <pc:spChg chg="del">
          <ac:chgData name="Vincent Duval" userId="bb45416a-e771-4a2f-995d-7543a2b07e69" providerId="ADAL" clId="{C9AB68B2-0F61-4604-BF77-B11C6C895E3E}" dt="2022-04-11T17:48:46.666" v="67" actId="478"/>
          <ac:spMkLst>
            <pc:docMk/>
            <pc:sldMk cId="1184530448" sldId="328"/>
            <ac:spMk id="26" creationId="{13E5E3D9-80A7-4EA7-889D-A6D640365968}"/>
          </ac:spMkLst>
        </pc:spChg>
        <pc:spChg chg="del mod ord">
          <ac:chgData name="Vincent Duval" userId="bb45416a-e771-4a2f-995d-7543a2b07e69" providerId="ADAL" clId="{C9AB68B2-0F61-4604-BF77-B11C6C895E3E}" dt="2022-04-11T18:25:29.813" v="342" actId="478"/>
          <ac:spMkLst>
            <pc:docMk/>
            <pc:sldMk cId="1184530448" sldId="328"/>
            <ac:spMk id="27" creationId="{5E69E5B1-E9B5-4DDD-AEAB-0EA4C9E8EDB9}"/>
          </ac:spMkLst>
        </pc:spChg>
        <pc:spChg chg="del mod">
          <ac:chgData name="Vincent Duval" userId="bb45416a-e771-4a2f-995d-7543a2b07e69" providerId="ADAL" clId="{C9AB68B2-0F61-4604-BF77-B11C6C895E3E}" dt="2022-04-11T17:50:30.647" v="92" actId="478"/>
          <ac:spMkLst>
            <pc:docMk/>
            <pc:sldMk cId="1184530448" sldId="328"/>
            <ac:spMk id="28" creationId="{E7160CDF-1C3D-4DAA-BE28-5BE89E43DB26}"/>
          </ac:spMkLst>
        </pc:spChg>
        <pc:spChg chg="del mod">
          <ac:chgData name="Vincent Duval" userId="bb45416a-e771-4a2f-995d-7543a2b07e69" providerId="ADAL" clId="{C9AB68B2-0F61-4604-BF77-B11C6C895E3E}" dt="2022-04-11T17:50:49.785" v="103" actId="478"/>
          <ac:spMkLst>
            <pc:docMk/>
            <pc:sldMk cId="1184530448" sldId="328"/>
            <ac:spMk id="29" creationId="{3E3546CF-7FEF-4C4F-9E1D-79E7C9B4D7CE}"/>
          </ac:spMkLst>
        </pc:spChg>
        <pc:spChg chg="del mod">
          <ac:chgData name="Vincent Duval" userId="bb45416a-e771-4a2f-995d-7543a2b07e69" providerId="ADAL" clId="{C9AB68B2-0F61-4604-BF77-B11C6C895E3E}" dt="2022-04-11T17:49:14.797" v="72" actId="478"/>
          <ac:spMkLst>
            <pc:docMk/>
            <pc:sldMk cId="1184530448" sldId="328"/>
            <ac:spMk id="30" creationId="{FF63EA44-B30A-4B23-A3D0-A41100E489D6}"/>
          </ac:spMkLst>
        </pc:spChg>
        <pc:spChg chg="del mod">
          <ac:chgData name="Vincent Duval" userId="bb45416a-e771-4a2f-995d-7543a2b07e69" providerId="ADAL" clId="{C9AB68B2-0F61-4604-BF77-B11C6C895E3E}" dt="2022-04-11T17:49:15.004" v="73" actId="478"/>
          <ac:spMkLst>
            <pc:docMk/>
            <pc:sldMk cId="1184530448" sldId="328"/>
            <ac:spMk id="31" creationId="{F7B7E104-A804-4C0B-AA3F-CB10EE6923B4}"/>
          </ac:spMkLst>
        </pc:spChg>
        <pc:spChg chg="add del mod">
          <ac:chgData name="Vincent Duval" userId="bb45416a-e771-4a2f-995d-7543a2b07e69" providerId="ADAL" clId="{C9AB68B2-0F61-4604-BF77-B11C6C895E3E}" dt="2022-04-11T18:25:26.229" v="339" actId="478"/>
          <ac:spMkLst>
            <pc:docMk/>
            <pc:sldMk cId="1184530448" sldId="328"/>
            <ac:spMk id="35" creationId="{4858DD59-7E21-4A56-A16C-D74E1F4C8F3C}"/>
          </ac:spMkLst>
        </pc:spChg>
        <pc:spChg chg="add del mod">
          <ac:chgData name="Vincent Duval" userId="bb45416a-e771-4a2f-995d-7543a2b07e69" providerId="ADAL" clId="{C9AB68B2-0F61-4604-BF77-B11C6C895E3E}" dt="2022-04-11T18:25:07.250" v="336" actId="478"/>
          <ac:spMkLst>
            <pc:docMk/>
            <pc:sldMk cId="1184530448" sldId="328"/>
            <ac:spMk id="37" creationId="{0731C473-0FC0-428D-998E-CAB650EBA539}"/>
          </ac:spMkLst>
        </pc:spChg>
        <pc:spChg chg="add del mod">
          <ac:chgData name="Vincent Duval" userId="bb45416a-e771-4a2f-995d-7543a2b07e69" providerId="ADAL" clId="{C9AB68B2-0F61-4604-BF77-B11C6C895E3E}" dt="2022-04-11T18:25:06.627" v="335" actId="478"/>
          <ac:spMkLst>
            <pc:docMk/>
            <pc:sldMk cId="1184530448" sldId="328"/>
            <ac:spMk id="38" creationId="{42DCDDA0-A35C-49A2-BAE8-24374A88A558}"/>
          </ac:spMkLst>
        </pc:spChg>
        <pc:spChg chg="add mod">
          <ac:chgData name="Vincent Duval" userId="bb45416a-e771-4a2f-995d-7543a2b07e69" providerId="ADAL" clId="{C9AB68B2-0F61-4604-BF77-B11C6C895E3E}" dt="2022-04-11T18:26:33.986" v="403" actId="164"/>
          <ac:spMkLst>
            <pc:docMk/>
            <pc:sldMk cId="1184530448" sldId="328"/>
            <ac:spMk id="39" creationId="{4204A53A-1E6A-41E1-AD32-55E944E99E96}"/>
          </ac:spMkLst>
        </pc:spChg>
        <pc:spChg chg="add del mod">
          <ac:chgData name="Vincent Duval" userId="bb45416a-e771-4a2f-995d-7543a2b07e69" providerId="ADAL" clId="{C9AB68B2-0F61-4604-BF77-B11C6C895E3E}" dt="2022-04-11T18:25:30.517" v="343" actId="478"/>
          <ac:spMkLst>
            <pc:docMk/>
            <pc:sldMk cId="1184530448" sldId="328"/>
            <ac:spMk id="40" creationId="{7C4C5CAA-CBCF-4C01-80D7-609235EFDB7D}"/>
          </ac:spMkLst>
        </pc:spChg>
        <pc:spChg chg="add del mod">
          <ac:chgData name="Vincent Duval" userId="bb45416a-e771-4a2f-995d-7543a2b07e69" providerId="ADAL" clId="{C9AB68B2-0F61-4604-BF77-B11C6C895E3E}" dt="2022-04-11T18:25:29.237" v="341" actId="478"/>
          <ac:spMkLst>
            <pc:docMk/>
            <pc:sldMk cId="1184530448" sldId="328"/>
            <ac:spMk id="41" creationId="{534DC68B-DD73-4696-8DEA-1F9B75B6B1BB}"/>
          </ac:spMkLst>
        </pc:spChg>
        <pc:spChg chg="add del mod">
          <ac:chgData name="Vincent Duval" userId="bb45416a-e771-4a2f-995d-7543a2b07e69" providerId="ADAL" clId="{C9AB68B2-0F61-4604-BF77-B11C6C895E3E}" dt="2022-04-11T17:59:26.528" v="202" actId="478"/>
          <ac:spMkLst>
            <pc:docMk/>
            <pc:sldMk cId="1184530448" sldId="328"/>
            <ac:spMk id="43" creationId="{05116D4F-C4AD-456E-8A10-B0DA4BF26D01}"/>
          </ac:spMkLst>
        </pc:spChg>
        <pc:spChg chg="add del mod">
          <ac:chgData name="Vincent Duval" userId="bb45416a-e771-4a2f-995d-7543a2b07e69" providerId="ADAL" clId="{C9AB68B2-0F61-4604-BF77-B11C6C895E3E}" dt="2022-04-11T17:59:28.048" v="203" actId="478"/>
          <ac:spMkLst>
            <pc:docMk/>
            <pc:sldMk cId="1184530448" sldId="328"/>
            <ac:spMk id="44" creationId="{14487DD0-7616-472A-AB3D-14E2E3362108}"/>
          </ac:spMkLst>
        </pc:spChg>
        <pc:spChg chg="add del mod">
          <ac:chgData name="Vincent Duval" userId="bb45416a-e771-4a2f-995d-7543a2b07e69" providerId="ADAL" clId="{C9AB68B2-0F61-4604-BF77-B11C6C895E3E}" dt="2022-04-11T17:59:28.048" v="203" actId="478"/>
          <ac:spMkLst>
            <pc:docMk/>
            <pc:sldMk cId="1184530448" sldId="328"/>
            <ac:spMk id="47" creationId="{7715FA9D-C832-4913-8005-5C85E3BA2A7A}"/>
          </ac:spMkLst>
        </pc:spChg>
        <pc:spChg chg="add del mod">
          <ac:chgData name="Vincent Duval" userId="bb45416a-e771-4a2f-995d-7543a2b07e69" providerId="ADAL" clId="{C9AB68B2-0F61-4604-BF77-B11C6C895E3E}" dt="2022-04-11T17:52:32.408" v="125" actId="478"/>
          <ac:spMkLst>
            <pc:docMk/>
            <pc:sldMk cId="1184530448" sldId="328"/>
            <ac:spMk id="50" creationId="{07EE6C70-284A-409D-8053-0ABC6A2370C4}"/>
          </ac:spMkLst>
        </pc:spChg>
        <pc:spChg chg="add del mod">
          <ac:chgData name="Vincent Duval" userId="bb45416a-e771-4a2f-995d-7543a2b07e69" providerId="ADAL" clId="{C9AB68B2-0F61-4604-BF77-B11C6C895E3E}" dt="2022-04-11T17:52:33.544" v="126" actId="478"/>
          <ac:spMkLst>
            <pc:docMk/>
            <pc:sldMk cId="1184530448" sldId="328"/>
            <ac:spMk id="52" creationId="{CAE02B71-3E1E-4A75-AC9C-D832AE3EDD22}"/>
          </ac:spMkLst>
        </pc:spChg>
        <pc:spChg chg="add del mod">
          <ac:chgData name="Vincent Duval" userId="bb45416a-e771-4a2f-995d-7543a2b07e69" providerId="ADAL" clId="{C9AB68B2-0F61-4604-BF77-B11C6C895E3E}" dt="2022-04-11T17:59:28.048" v="203" actId="478"/>
          <ac:spMkLst>
            <pc:docMk/>
            <pc:sldMk cId="1184530448" sldId="328"/>
            <ac:spMk id="53" creationId="{1B160FBF-211B-4148-855A-29958570D59F}"/>
          </ac:spMkLst>
        </pc:spChg>
        <pc:spChg chg="add mod">
          <ac:chgData name="Vincent Duval" userId="bb45416a-e771-4a2f-995d-7543a2b07e69" providerId="ADAL" clId="{C9AB68B2-0F61-4604-BF77-B11C6C895E3E}" dt="2022-04-11T18:00:39.642" v="221" actId="20577"/>
          <ac:spMkLst>
            <pc:docMk/>
            <pc:sldMk cId="1184530448" sldId="328"/>
            <ac:spMk id="54" creationId="{F4BC44C1-8E48-4D22-A636-3405488C1478}"/>
          </ac:spMkLst>
        </pc:spChg>
        <pc:spChg chg="add mod">
          <ac:chgData name="Vincent Duval" userId="bb45416a-e771-4a2f-995d-7543a2b07e69" providerId="ADAL" clId="{C9AB68B2-0F61-4604-BF77-B11C6C895E3E}" dt="2022-04-11T17:59:24.348" v="201" actId="164"/>
          <ac:spMkLst>
            <pc:docMk/>
            <pc:sldMk cId="1184530448" sldId="328"/>
            <ac:spMk id="55" creationId="{82B1C244-B449-48D9-A2FB-2D39BC909DBD}"/>
          </ac:spMkLst>
        </pc:spChg>
        <pc:spChg chg="add del mod">
          <ac:chgData name="Vincent Duval" userId="bb45416a-e771-4a2f-995d-7543a2b07e69" providerId="ADAL" clId="{C9AB68B2-0F61-4604-BF77-B11C6C895E3E}" dt="2022-04-11T17:59:26.528" v="202" actId="478"/>
          <ac:spMkLst>
            <pc:docMk/>
            <pc:sldMk cId="1184530448" sldId="328"/>
            <ac:spMk id="56" creationId="{C2E98E9A-E977-418E-928A-FDA33C101EDB}"/>
          </ac:spMkLst>
        </pc:spChg>
        <pc:spChg chg="add del mod">
          <ac:chgData name="Vincent Duval" userId="bb45416a-e771-4a2f-995d-7543a2b07e69" providerId="ADAL" clId="{C9AB68B2-0F61-4604-BF77-B11C6C895E3E}" dt="2022-04-11T17:59:26.528" v="202" actId="478"/>
          <ac:spMkLst>
            <pc:docMk/>
            <pc:sldMk cId="1184530448" sldId="328"/>
            <ac:spMk id="57" creationId="{6303E181-E90B-44AD-BF03-D0349FA8654A}"/>
          </ac:spMkLst>
        </pc:spChg>
        <pc:spChg chg="add mod ord">
          <ac:chgData name="Vincent Duval" userId="bb45416a-e771-4a2f-995d-7543a2b07e69" providerId="ADAL" clId="{C9AB68B2-0F61-4604-BF77-B11C6C895E3E}" dt="2022-04-11T18:26:27.436" v="402" actId="1076"/>
          <ac:spMkLst>
            <pc:docMk/>
            <pc:sldMk cId="1184530448" sldId="328"/>
            <ac:spMk id="58" creationId="{843E304D-B205-4623-8AAC-937C00851689}"/>
          </ac:spMkLst>
        </pc:spChg>
        <pc:spChg chg="add mod ord">
          <ac:chgData name="Vincent Duval" userId="bb45416a-e771-4a2f-995d-7543a2b07e69" providerId="ADAL" clId="{C9AB68B2-0F61-4604-BF77-B11C6C895E3E}" dt="2022-04-11T18:01:01.978" v="233" actId="167"/>
          <ac:spMkLst>
            <pc:docMk/>
            <pc:sldMk cId="1184530448" sldId="328"/>
            <ac:spMk id="59" creationId="{F68DC1DF-AAED-44A5-87A0-DD436FEDEC09}"/>
          </ac:spMkLst>
        </pc:spChg>
        <pc:spChg chg="add mod">
          <ac:chgData name="Vincent Duval" userId="bb45416a-e771-4a2f-995d-7543a2b07e69" providerId="ADAL" clId="{C9AB68B2-0F61-4604-BF77-B11C6C895E3E}" dt="2022-04-11T17:56:35.152" v="164" actId="207"/>
          <ac:spMkLst>
            <pc:docMk/>
            <pc:sldMk cId="1184530448" sldId="328"/>
            <ac:spMk id="60" creationId="{CB43CCD1-272D-4AEA-B66C-CE9FD5B73AC6}"/>
          </ac:spMkLst>
        </pc:spChg>
        <pc:spChg chg="add mod">
          <ac:chgData name="Vincent Duval" userId="bb45416a-e771-4a2f-995d-7543a2b07e69" providerId="ADAL" clId="{C9AB68B2-0F61-4604-BF77-B11C6C895E3E}" dt="2022-04-11T17:56:53.419" v="183" actId="20577"/>
          <ac:spMkLst>
            <pc:docMk/>
            <pc:sldMk cId="1184530448" sldId="328"/>
            <ac:spMk id="61" creationId="{18FDBD97-9F83-4F1B-9BBC-759E5665A45D}"/>
          </ac:spMkLst>
        </pc:spChg>
        <pc:spChg chg="add mod">
          <ac:chgData name="Vincent Duval" userId="bb45416a-e771-4a2f-995d-7543a2b07e69" providerId="ADAL" clId="{C9AB68B2-0F61-4604-BF77-B11C6C895E3E}" dt="2022-04-11T17:57:02.412" v="187" actId="20577"/>
          <ac:spMkLst>
            <pc:docMk/>
            <pc:sldMk cId="1184530448" sldId="328"/>
            <ac:spMk id="62" creationId="{6F1A0599-E1CE-4304-8441-38326A69A3DD}"/>
          </ac:spMkLst>
        </pc:spChg>
        <pc:spChg chg="mod">
          <ac:chgData name="Vincent Duval" userId="bb45416a-e771-4a2f-995d-7543a2b07e69" providerId="ADAL" clId="{C9AB68B2-0F61-4604-BF77-B11C6C895E3E}" dt="2022-04-11T18:26:54.961" v="417" actId="404"/>
          <ac:spMkLst>
            <pc:docMk/>
            <pc:sldMk cId="1184530448" sldId="328"/>
            <ac:spMk id="65" creationId="{ADFA16D8-246C-4C80-98E8-55DEEFE4A503}"/>
          </ac:spMkLst>
        </pc:spChg>
        <pc:spChg chg="mod">
          <ac:chgData name="Vincent Duval" userId="bb45416a-e771-4a2f-995d-7543a2b07e69" providerId="ADAL" clId="{C9AB68B2-0F61-4604-BF77-B11C6C895E3E}" dt="2022-04-11T17:59:33.818" v="204"/>
          <ac:spMkLst>
            <pc:docMk/>
            <pc:sldMk cId="1184530448" sldId="328"/>
            <ac:spMk id="66" creationId="{99AAECA4-C144-4C13-9B94-42E7C37C5AF4}"/>
          </ac:spMkLst>
        </pc:spChg>
        <pc:spChg chg="mod">
          <ac:chgData name="Vincent Duval" userId="bb45416a-e771-4a2f-995d-7543a2b07e69" providerId="ADAL" clId="{C9AB68B2-0F61-4604-BF77-B11C6C895E3E}" dt="2022-04-11T17:59:33.818" v="204"/>
          <ac:spMkLst>
            <pc:docMk/>
            <pc:sldMk cId="1184530448" sldId="328"/>
            <ac:spMk id="67" creationId="{2D0219D1-8E54-4ADD-89D1-DE9F7744E3D2}"/>
          </ac:spMkLst>
        </pc:spChg>
        <pc:spChg chg="mod">
          <ac:chgData name="Vincent Duval" userId="bb45416a-e771-4a2f-995d-7543a2b07e69" providerId="ADAL" clId="{C9AB68B2-0F61-4604-BF77-B11C6C895E3E}" dt="2022-04-11T18:00:44.187" v="230" actId="20577"/>
          <ac:spMkLst>
            <pc:docMk/>
            <pc:sldMk cId="1184530448" sldId="328"/>
            <ac:spMk id="69" creationId="{80E131BA-DAE2-4909-A692-91CB12A5ABC7}"/>
          </ac:spMkLst>
        </pc:spChg>
        <pc:spChg chg="mod">
          <ac:chgData name="Vincent Duval" userId="bb45416a-e771-4a2f-995d-7543a2b07e69" providerId="ADAL" clId="{C9AB68B2-0F61-4604-BF77-B11C6C895E3E}" dt="2022-04-11T17:59:34.155" v="205"/>
          <ac:spMkLst>
            <pc:docMk/>
            <pc:sldMk cId="1184530448" sldId="328"/>
            <ac:spMk id="70" creationId="{2CCE98CC-ABA5-436A-BA2E-32A1FDA44601}"/>
          </ac:spMkLst>
        </pc:spChg>
        <pc:spChg chg="mod">
          <ac:chgData name="Vincent Duval" userId="bb45416a-e771-4a2f-995d-7543a2b07e69" providerId="ADAL" clId="{C9AB68B2-0F61-4604-BF77-B11C6C895E3E}" dt="2022-04-11T17:59:34.155" v="205"/>
          <ac:spMkLst>
            <pc:docMk/>
            <pc:sldMk cId="1184530448" sldId="328"/>
            <ac:spMk id="71" creationId="{36B5F8C9-90C6-4615-BF81-2CAF99E98CB0}"/>
          </ac:spMkLst>
        </pc:spChg>
        <pc:spChg chg="add del mod">
          <ac:chgData name="Vincent Duval" userId="bb45416a-e771-4a2f-995d-7543a2b07e69" providerId="ADAL" clId="{C9AB68B2-0F61-4604-BF77-B11C6C895E3E}" dt="2022-04-11T18:26:56.146" v="419"/>
          <ac:spMkLst>
            <pc:docMk/>
            <pc:sldMk cId="1184530448" sldId="328"/>
            <ac:spMk id="73" creationId="{24DA80B1-7920-429F-B483-6760E634599F}"/>
          </ac:spMkLst>
        </pc:spChg>
        <pc:spChg chg="add mod">
          <ac:chgData name="Vincent Duval" userId="bb45416a-e771-4a2f-995d-7543a2b07e69" providerId="ADAL" clId="{C9AB68B2-0F61-4604-BF77-B11C6C895E3E}" dt="2022-04-11T18:34:37.217" v="1201" actId="20577"/>
          <ac:spMkLst>
            <pc:docMk/>
            <pc:sldMk cId="1184530448" sldId="328"/>
            <ac:spMk id="74" creationId="{5D7A0EB6-A835-4102-AACE-CE23FA1F7BE9}"/>
          </ac:spMkLst>
        </pc:spChg>
        <pc:spChg chg="add mod">
          <ac:chgData name="Vincent Duval" userId="bb45416a-e771-4a2f-995d-7543a2b07e69" providerId="ADAL" clId="{C9AB68B2-0F61-4604-BF77-B11C6C895E3E}" dt="2022-04-11T18:30:57.362" v="679" actId="14100"/>
          <ac:spMkLst>
            <pc:docMk/>
            <pc:sldMk cId="1184530448" sldId="328"/>
            <ac:spMk id="75" creationId="{A2AAFC8D-BDBD-446E-A378-063495108704}"/>
          </ac:spMkLst>
        </pc:spChg>
        <pc:spChg chg="add del mod">
          <ac:chgData name="Vincent Duval" userId="bb45416a-e771-4a2f-995d-7543a2b07e69" providerId="ADAL" clId="{C9AB68B2-0F61-4604-BF77-B11C6C895E3E}" dt="2022-04-11T18:29:35.608" v="588" actId="478"/>
          <ac:spMkLst>
            <pc:docMk/>
            <pc:sldMk cId="1184530448" sldId="328"/>
            <ac:spMk id="76" creationId="{D0EF2A89-E333-4DD7-821B-901CBA1E6E09}"/>
          </ac:spMkLst>
        </pc:spChg>
        <pc:spChg chg="add mod">
          <ac:chgData name="Vincent Duval" userId="bb45416a-e771-4a2f-995d-7543a2b07e69" providerId="ADAL" clId="{C9AB68B2-0F61-4604-BF77-B11C6C895E3E}" dt="2022-04-11T18:31:04.226" v="680" actId="1076"/>
          <ac:spMkLst>
            <pc:docMk/>
            <pc:sldMk cId="1184530448" sldId="328"/>
            <ac:spMk id="77" creationId="{F59EF30F-71B3-4533-8C1E-48FBE4AA5C2C}"/>
          </ac:spMkLst>
        </pc:spChg>
        <pc:spChg chg="add mod">
          <ac:chgData name="Vincent Duval" userId="bb45416a-e771-4a2f-995d-7543a2b07e69" providerId="ADAL" clId="{C9AB68B2-0F61-4604-BF77-B11C6C895E3E}" dt="2022-04-11T18:30:41.175" v="674"/>
          <ac:spMkLst>
            <pc:docMk/>
            <pc:sldMk cId="1184530448" sldId="328"/>
            <ac:spMk id="78" creationId="{B0055537-35F7-46BE-BB46-230A7BE9DC08}"/>
          </ac:spMkLst>
        </pc:spChg>
        <pc:spChg chg="add del mod">
          <ac:chgData name="Vincent Duval" userId="bb45416a-e771-4a2f-995d-7543a2b07e69" providerId="ADAL" clId="{C9AB68B2-0F61-4604-BF77-B11C6C895E3E}" dt="2022-04-11T18:30:54.850" v="678" actId="478"/>
          <ac:spMkLst>
            <pc:docMk/>
            <pc:sldMk cId="1184530448" sldId="328"/>
            <ac:spMk id="79" creationId="{F443D993-2A47-4ACD-BF99-D10CD8A26D6B}"/>
          </ac:spMkLst>
        </pc:spChg>
        <pc:spChg chg="add mod">
          <ac:chgData name="Vincent Duval" userId="bb45416a-e771-4a2f-995d-7543a2b07e69" providerId="ADAL" clId="{C9AB68B2-0F61-4604-BF77-B11C6C895E3E}" dt="2022-04-11T18:31:24.556" v="684"/>
          <ac:spMkLst>
            <pc:docMk/>
            <pc:sldMk cId="1184530448" sldId="328"/>
            <ac:spMk id="80" creationId="{6EFCA15A-99E5-44F7-B817-AC88912E6AAD}"/>
          </ac:spMkLst>
        </pc:spChg>
        <pc:spChg chg="add mod">
          <ac:chgData name="Vincent Duval" userId="bb45416a-e771-4a2f-995d-7543a2b07e69" providerId="ADAL" clId="{C9AB68B2-0F61-4604-BF77-B11C6C895E3E}" dt="2022-04-11T18:31:31.623" v="685" actId="1076"/>
          <ac:spMkLst>
            <pc:docMk/>
            <pc:sldMk cId="1184530448" sldId="328"/>
            <ac:spMk id="81" creationId="{E428F180-03B1-4568-A4EF-A5D7AB7519DA}"/>
          </ac:spMkLst>
        </pc:spChg>
        <pc:grpChg chg="add del mod">
          <ac:chgData name="Vincent Duval" userId="bb45416a-e771-4a2f-995d-7543a2b07e69" providerId="ADAL" clId="{C9AB68B2-0F61-4604-BF77-B11C6C895E3E}" dt="2022-04-11T18:26:15.884" v="398" actId="478"/>
          <ac:grpSpMkLst>
            <pc:docMk/>
            <pc:sldMk cId="1184530448" sldId="328"/>
            <ac:grpSpMk id="63" creationId="{BDF19BF7-F5A1-4EEF-9914-918D4986FDAA}"/>
          </ac:grpSpMkLst>
        </pc:grpChg>
        <pc:grpChg chg="add mod">
          <ac:chgData name="Vincent Duval" userId="bb45416a-e771-4a2f-995d-7543a2b07e69" providerId="ADAL" clId="{C9AB68B2-0F61-4604-BF77-B11C6C895E3E}" dt="2022-04-11T18:31:18.788" v="683" actId="1076"/>
          <ac:grpSpMkLst>
            <pc:docMk/>
            <pc:sldMk cId="1184530448" sldId="328"/>
            <ac:grpSpMk id="64" creationId="{6E1097AB-B057-42A3-93C6-655C8B063796}"/>
          </ac:grpSpMkLst>
        </pc:grpChg>
        <pc:grpChg chg="add del mod">
          <ac:chgData name="Vincent Duval" userId="bb45416a-e771-4a2f-995d-7543a2b07e69" providerId="ADAL" clId="{C9AB68B2-0F61-4604-BF77-B11C6C895E3E}" dt="2022-04-11T18:26:15.083" v="397" actId="478"/>
          <ac:grpSpMkLst>
            <pc:docMk/>
            <pc:sldMk cId="1184530448" sldId="328"/>
            <ac:grpSpMk id="68" creationId="{77D59C97-FB7E-42B0-9095-F6D3BDE52BCC}"/>
          </ac:grpSpMkLst>
        </pc:grpChg>
        <pc:grpChg chg="add mod ord">
          <ac:chgData name="Vincent Duval" userId="bb45416a-e771-4a2f-995d-7543a2b07e69" providerId="ADAL" clId="{C9AB68B2-0F61-4604-BF77-B11C6C895E3E}" dt="2022-04-11T18:31:12.745" v="682" actId="166"/>
          <ac:grpSpMkLst>
            <pc:docMk/>
            <pc:sldMk cId="1184530448" sldId="328"/>
            <ac:grpSpMk id="72" creationId="{F8E65274-2AEA-4B69-805A-A1C823A68318}"/>
          </ac:grpSpMkLst>
        </pc:grpChg>
        <pc:cxnChg chg="del mod">
          <ac:chgData name="Vincent Duval" userId="bb45416a-e771-4a2f-995d-7543a2b07e69" providerId="ADAL" clId="{C9AB68B2-0F61-4604-BF77-B11C6C895E3E}" dt="2022-04-11T17:50:44.457" v="100" actId="478"/>
          <ac:cxnSpMkLst>
            <pc:docMk/>
            <pc:sldMk cId="1184530448" sldId="328"/>
            <ac:cxnSpMk id="32" creationId="{AB6A09D1-AD69-4F1C-B551-5E90F770C881}"/>
          </ac:cxnSpMkLst>
        </pc:cxnChg>
        <pc:cxnChg chg="del mod">
          <ac:chgData name="Vincent Duval" userId="bb45416a-e771-4a2f-995d-7543a2b07e69" providerId="ADAL" clId="{C9AB68B2-0F61-4604-BF77-B11C6C895E3E}" dt="2022-04-11T17:50:50.377" v="104" actId="478"/>
          <ac:cxnSpMkLst>
            <pc:docMk/>
            <pc:sldMk cId="1184530448" sldId="328"/>
            <ac:cxnSpMk id="34" creationId="{AD9C1D00-63C1-4FB6-B96F-0EA464C87381}"/>
          </ac:cxnSpMkLst>
        </pc:cxnChg>
        <pc:cxnChg chg="del mod">
          <ac:chgData name="Vincent Duval" userId="bb45416a-e771-4a2f-995d-7543a2b07e69" providerId="ADAL" clId="{C9AB68B2-0F61-4604-BF77-B11C6C895E3E}" dt="2022-04-11T17:52:13.557" v="118" actId="478"/>
          <ac:cxnSpMkLst>
            <pc:docMk/>
            <pc:sldMk cId="1184530448" sldId="328"/>
            <ac:cxnSpMk id="36" creationId="{A40644AF-C4E0-46C4-93C6-1E77D056FE5A}"/>
          </ac:cxnSpMkLst>
        </pc:cxnChg>
        <pc:cxnChg chg="add del mod">
          <ac:chgData name="Vincent Duval" userId="bb45416a-e771-4a2f-995d-7543a2b07e69" providerId="ADAL" clId="{C9AB68B2-0F61-4604-BF77-B11C6C895E3E}" dt="2022-04-11T17:52:32.408" v="125" actId="478"/>
          <ac:cxnSpMkLst>
            <pc:docMk/>
            <pc:sldMk cId="1184530448" sldId="328"/>
            <ac:cxnSpMk id="49" creationId="{B9E0F951-0EF5-4697-AD29-30892E6AC86E}"/>
          </ac:cxnSpMkLst>
        </pc:cxnChg>
        <pc:cxnChg chg="add del mod">
          <ac:chgData name="Vincent Duval" userId="bb45416a-e771-4a2f-995d-7543a2b07e69" providerId="ADAL" clId="{C9AB68B2-0F61-4604-BF77-B11C6C895E3E}" dt="2022-04-11T17:52:33.544" v="126" actId="478"/>
          <ac:cxnSpMkLst>
            <pc:docMk/>
            <pc:sldMk cId="1184530448" sldId="328"/>
            <ac:cxnSpMk id="51" creationId="{0B16FB60-210F-4829-B4F5-73D7B062C5A1}"/>
          </ac:cxnSpMkLst>
        </pc:cxnChg>
      </pc:sldChg>
      <pc:sldChg chg="addSp modSp add del mod">
        <pc:chgData name="Vincent Duval" userId="bb45416a-e771-4a2f-995d-7543a2b07e69" providerId="ADAL" clId="{C9AB68B2-0F61-4604-BF77-B11C6C895E3E}" dt="2022-04-11T18:29:15.392" v="584" actId="47"/>
        <pc:sldMkLst>
          <pc:docMk/>
          <pc:sldMk cId="3441187552" sldId="329"/>
        </pc:sldMkLst>
        <pc:spChg chg="mod">
          <ac:chgData name="Vincent Duval" userId="bb45416a-e771-4a2f-995d-7543a2b07e69" providerId="ADAL" clId="{C9AB68B2-0F61-4604-BF77-B11C6C895E3E}" dt="2022-04-11T18:28:17.302" v="578" actId="207"/>
          <ac:spMkLst>
            <pc:docMk/>
            <pc:sldMk cId="3441187552" sldId="329"/>
            <ac:spMk id="2" creationId="{B94F239A-01BC-4F39-A27E-65ABA9E101D8}"/>
          </ac:spMkLst>
        </pc:spChg>
        <pc:spChg chg="mod">
          <ac:chgData name="Vincent Duval" userId="bb45416a-e771-4a2f-995d-7543a2b07e69" providerId="ADAL" clId="{C9AB68B2-0F61-4604-BF77-B11C6C895E3E}" dt="2022-04-11T18:28:52.292" v="583" actId="164"/>
          <ac:spMkLst>
            <pc:docMk/>
            <pc:sldMk cId="3441187552" sldId="329"/>
            <ac:spMk id="7" creationId="{1C761E7D-75B9-4F5E-8BB0-1FFF86D3DFDF}"/>
          </ac:spMkLst>
        </pc:spChg>
        <pc:spChg chg="mod">
          <ac:chgData name="Vincent Duval" userId="bb45416a-e771-4a2f-995d-7543a2b07e69" providerId="ADAL" clId="{C9AB68B2-0F61-4604-BF77-B11C6C895E3E}" dt="2022-04-11T18:28:48.478" v="582" actId="164"/>
          <ac:spMkLst>
            <pc:docMk/>
            <pc:sldMk cId="3441187552" sldId="329"/>
            <ac:spMk id="9" creationId="{FD3A2466-A2F4-40DE-90AD-1F0647B5FDF5}"/>
          </ac:spMkLst>
        </pc:spChg>
        <pc:spChg chg="mod">
          <ac:chgData name="Vincent Duval" userId="bb45416a-e771-4a2f-995d-7543a2b07e69" providerId="ADAL" clId="{C9AB68B2-0F61-4604-BF77-B11C6C895E3E}" dt="2022-04-11T18:28:52.292" v="583" actId="164"/>
          <ac:spMkLst>
            <pc:docMk/>
            <pc:sldMk cId="3441187552" sldId="329"/>
            <ac:spMk id="16" creationId="{5E134865-9FFC-4038-9DDA-D6FEC20FAF45}"/>
          </ac:spMkLst>
        </pc:spChg>
        <pc:spChg chg="mod">
          <ac:chgData name="Vincent Duval" userId="bb45416a-e771-4a2f-995d-7543a2b07e69" providerId="ADAL" clId="{C9AB68B2-0F61-4604-BF77-B11C6C895E3E}" dt="2022-04-11T18:28:48.478" v="582" actId="164"/>
          <ac:spMkLst>
            <pc:docMk/>
            <pc:sldMk cId="3441187552" sldId="329"/>
            <ac:spMk id="39" creationId="{4204A53A-1E6A-41E1-AD32-55E944E99E96}"/>
          </ac:spMkLst>
        </pc:spChg>
        <pc:grpChg chg="add mod">
          <ac:chgData name="Vincent Duval" userId="bb45416a-e771-4a2f-995d-7543a2b07e69" providerId="ADAL" clId="{C9AB68B2-0F61-4604-BF77-B11C6C895E3E}" dt="2022-04-11T18:28:48.478" v="582" actId="164"/>
          <ac:grpSpMkLst>
            <pc:docMk/>
            <pc:sldMk cId="3441187552" sldId="329"/>
            <ac:grpSpMk id="4" creationId="{E7C408B1-082A-4CCD-AD57-2ECAC13346D3}"/>
          </ac:grpSpMkLst>
        </pc:grpChg>
        <pc:grpChg chg="add mod">
          <ac:chgData name="Vincent Duval" userId="bb45416a-e771-4a2f-995d-7543a2b07e69" providerId="ADAL" clId="{C9AB68B2-0F61-4604-BF77-B11C6C895E3E}" dt="2022-04-11T18:28:52.292" v="583" actId="164"/>
          <ac:grpSpMkLst>
            <pc:docMk/>
            <pc:sldMk cId="3441187552" sldId="329"/>
            <ac:grpSpMk id="6" creationId="{F4AC8B9C-49BE-4878-9FCE-92B1DC95B27D}"/>
          </ac:grpSpMkLst>
        </pc:grpChg>
      </pc:sldChg>
      <pc:sldChg chg="addSp delSp modSp add mod modAnim">
        <pc:chgData name="Vincent Duval" userId="bb45416a-e771-4a2f-995d-7543a2b07e69" providerId="ADAL" clId="{C9AB68B2-0F61-4604-BF77-B11C6C895E3E}" dt="2022-04-11T19:48:53.830" v="4363"/>
        <pc:sldMkLst>
          <pc:docMk/>
          <pc:sldMk cId="353259651" sldId="330"/>
        </pc:sldMkLst>
        <pc:spChg chg="mod">
          <ac:chgData name="Vincent Duval" userId="bb45416a-e771-4a2f-995d-7543a2b07e69" providerId="ADAL" clId="{C9AB68B2-0F61-4604-BF77-B11C6C895E3E}" dt="2022-04-11T19:37:53.069" v="3226"/>
          <ac:spMkLst>
            <pc:docMk/>
            <pc:sldMk cId="353259651" sldId="330"/>
            <ac:spMk id="10" creationId="{050D9C63-9E33-4DD7-89BC-A6A43374B107}"/>
          </ac:spMkLst>
        </pc:spChg>
        <pc:spChg chg="mod">
          <ac:chgData name="Vincent Duval" userId="bb45416a-e771-4a2f-995d-7543a2b07e69" providerId="ADAL" clId="{C9AB68B2-0F61-4604-BF77-B11C6C895E3E}" dt="2022-04-11T19:37:53.631" v="3227"/>
          <ac:spMkLst>
            <pc:docMk/>
            <pc:sldMk cId="353259651" sldId="330"/>
            <ac:spMk id="13" creationId="{24401499-7EFC-4A22-9AF3-009A26FDA1F1}"/>
          </ac:spMkLst>
        </pc:spChg>
        <pc:spChg chg="add mod">
          <ac:chgData name="Vincent Duval" userId="bb45416a-e771-4a2f-995d-7543a2b07e69" providerId="ADAL" clId="{C9AB68B2-0F61-4604-BF77-B11C6C895E3E}" dt="2022-04-11T18:53:22.202" v="2136" actId="1076"/>
          <ac:spMkLst>
            <pc:docMk/>
            <pc:sldMk cId="353259651" sldId="330"/>
            <ac:spMk id="42" creationId="{0FE9FED4-5762-4396-BA11-BD099C9EF725}"/>
          </ac:spMkLst>
        </pc:spChg>
        <pc:spChg chg="add del mod">
          <ac:chgData name="Vincent Duval" userId="bb45416a-e771-4a2f-995d-7543a2b07e69" providerId="ADAL" clId="{C9AB68B2-0F61-4604-BF77-B11C6C895E3E}" dt="2022-04-11T18:55:39.215" v="2365"/>
          <ac:spMkLst>
            <pc:docMk/>
            <pc:sldMk cId="353259651" sldId="330"/>
            <ac:spMk id="43" creationId="{41F2D6B7-EDCE-4A72-B543-8964ADA245C6}"/>
          </ac:spMkLst>
        </pc:spChg>
        <pc:spChg chg="add del mod">
          <ac:chgData name="Vincent Duval" userId="bb45416a-e771-4a2f-995d-7543a2b07e69" providerId="ADAL" clId="{C9AB68B2-0F61-4604-BF77-B11C6C895E3E}" dt="2022-04-11T18:55:39.215" v="2365"/>
          <ac:spMkLst>
            <pc:docMk/>
            <pc:sldMk cId="353259651" sldId="330"/>
            <ac:spMk id="44" creationId="{711CEA13-8716-436F-BE17-218107355A6E}"/>
          </ac:spMkLst>
        </pc:spChg>
        <pc:spChg chg="add del mod">
          <ac:chgData name="Vincent Duval" userId="bb45416a-e771-4a2f-995d-7543a2b07e69" providerId="ADAL" clId="{C9AB68B2-0F61-4604-BF77-B11C6C895E3E}" dt="2022-04-11T18:55:39.215" v="2365"/>
          <ac:spMkLst>
            <pc:docMk/>
            <pc:sldMk cId="353259651" sldId="330"/>
            <ac:spMk id="45" creationId="{A74146C4-3BBD-496E-98E6-FCC19125D2EE}"/>
          </ac:spMkLst>
        </pc:spChg>
        <pc:spChg chg="add del mod">
          <ac:chgData name="Vincent Duval" userId="bb45416a-e771-4a2f-995d-7543a2b07e69" providerId="ADAL" clId="{C9AB68B2-0F61-4604-BF77-B11C6C895E3E}" dt="2022-04-11T18:55:39.215" v="2365"/>
          <ac:spMkLst>
            <pc:docMk/>
            <pc:sldMk cId="353259651" sldId="330"/>
            <ac:spMk id="46" creationId="{204A7E0D-7219-4BBE-8C54-9313C52C9A94}"/>
          </ac:spMkLst>
        </pc:spChg>
        <pc:spChg chg="add del mod">
          <ac:chgData name="Vincent Duval" userId="bb45416a-e771-4a2f-995d-7543a2b07e69" providerId="ADAL" clId="{C9AB68B2-0F61-4604-BF77-B11C6C895E3E}" dt="2022-04-11T18:55:39.215" v="2365"/>
          <ac:spMkLst>
            <pc:docMk/>
            <pc:sldMk cId="353259651" sldId="330"/>
            <ac:spMk id="47" creationId="{91B63851-CBA3-4B71-86E9-66B722F89CC4}"/>
          </ac:spMkLst>
        </pc:spChg>
        <pc:spChg chg="add del mod">
          <ac:chgData name="Vincent Duval" userId="bb45416a-e771-4a2f-995d-7543a2b07e69" providerId="ADAL" clId="{C9AB68B2-0F61-4604-BF77-B11C6C895E3E}" dt="2022-04-11T18:55:39.215" v="2365"/>
          <ac:spMkLst>
            <pc:docMk/>
            <pc:sldMk cId="353259651" sldId="330"/>
            <ac:spMk id="48" creationId="{4A798A6E-F955-483F-8B3E-C3D803B312F4}"/>
          </ac:spMkLst>
        </pc:spChg>
        <pc:spChg chg="add del mod">
          <ac:chgData name="Vincent Duval" userId="bb45416a-e771-4a2f-995d-7543a2b07e69" providerId="ADAL" clId="{C9AB68B2-0F61-4604-BF77-B11C6C895E3E}" dt="2022-04-11T18:56:57.192" v="2379" actId="478"/>
          <ac:spMkLst>
            <pc:docMk/>
            <pc:sldMk cId="353259651" sldId="330"/>
            <ac:spMk id="49" creationId="{DA99698A-55E8-42E4-84BF-E57BA6895805}"/>
          </ac:spMkLst>
        </pc:spChg>
        <pc:spChg chg="add del mod">
          <ac:chgData name="Vincent Duval" userId="bb45416a-e771-4a2f-995d-7543a2b07e69" providerId="ADAL" clId="{C9AB68B2-0F61-4604-BF77-B11C6C895E3E}" dt="2022-04-11T18:56:58.744" v="2380" actId="478"/>
          <ac:spMkLst>
            <pc:docMk/>
            <pc:sldMk cId="353259651" sldId="330"/>
            <ac:spMk id="50" creationId="{F37B8B79-4CB7-434B-A654-2F1464963E25}"/>
          </ac:spMkLst>
        </pc:spChg>
        <pc:spChg chg="add mod">
          <ac:chgData name="Vincent Duval" userId="bb45416a-e771-4a2f-995d-7543a2b07e69" providerId="ADAL" clId="{C9AB68B2-0F61-4604-BF77-B11C6C895E3E}" dt="2022-04-11T19:00:02.342" v="2571" actId="5793"/>
          <ac:spMkLst>
            <pc:docMk/>
            <pc:sldMk cId="353259651" sldId="330"/>
            <ac:spMk id="51" creationId="{C0C2D513-9FD4-4184-BACC-631D3E30E11C}"/>
          </ac:spMkLst>
        </pc:spChg>
        <pc:spChg chg="add mod ord">
          <ac:chgData name="Vincent Duval" userId="bb45416a-e771-4a2f-995d-7543a2b07e69" providerId="ADAL" clId="{C9AB68B2-0F61-4604-BF77-B11C6C895E3E}" dt="2022-04-11T19:46:39.071" v="4355" actId="167"/>
          <ac:spMkLst>
            <pc:docMk/>
            <pc:sldMk cId="353259651" sldId="330"/>
            <ac:spMk id="52" creationId="{E241463A-88D8-4B75-97D4-B210323F81A1}"/>
          </ac:spMkLst>
        </pc:spChg>
        <pc:spChg chg="del">
          <ac:chgData name="Vincent Duval" userId="bb45416a-e771-4a2f-995d-7543a2b07e69" providerId="ADAL" clId="{C9AB68B2-0F61-4604-BF77-B11C6C895E3E}" dt="2022-04-11T19:46:35.904" v="4353" actId="478"/>
          <ac:spMkLst>
            <pc:docMk/>
            <pc:sldMk cId="353259651" sldId="330"/>
            <ac:spMk id="58" creationId="{843E304D-B205-4623-8AAC-937C00851689}"/>
          </ac:spMkLst>
        </pc:spChg>
      </pc:sldChg>
      <pc:sldChg chg="modSp add mod">
        <pc:chgData name="Vincent Duval" userId="bb45416a-e771-4a2f-995d-7543a2b07e69" providerId="ADAL" clId="{C9AB68B2-0F61-4604-BF77-B11C6C895E3E}" dt="2022-04-11T18:33:53.722" v="1150" actId="20577"/>
        <pc:sldMkLst>
          <pc:docMk/>
          <pc:sldMk cId="1946562100" sldId="331"/>
        </pc:sldMkLst>
        <pc:spChg chg="mod">
          <ac:chgData name="Vincent Duval" userId="bb45416a-e771-4a2f-995d-7543a2b07e69" providerId="ADAL" clId="{C9AB68B2-0F61-4604-BF77-B11C6C895E3E}" dt="2022-04-11T18:33:53.722" v="1150" actId="20577"/>
          <ac:spMkLst>
            <pc:docMk/>
            <pc:sldMk cId="1946562100" sldId="331"/>
            <ac:spMk id="74" creationId="{5D7A0EB6-A835-4102-AACE-CE23FA1F7BE9}"/>
          </ac:spMkLst>
        </pc:spChg>
      </pc:sldChg>
      <pc:sldChg chg="addSp delSp modSp add mod modAnim">
        <pc:chgData name="Vincent Duval" userId="bb45416a-e771-4a2f-995d-7543a2b07e69" providerId="ADAL" clId="{C9AB68B2-0F61-4604-BF77-B11C6C895E3E}" dt="2022-04-11T19:47:38.227" v="4360"/>
        <pc:sldMkLst>
          <pc:docMk/>
          <pc:sldMk cId="2975260075" sldId="332"/>
        </pc:sldMkLst>
        <pc:spChg chg="add del mod">
          <ac:chgData name="Vincent Duval" userId="bb45416a-e771-4a2f-995d-7543a2b07e69" providerId="ADAL" clId="{C9AB68B2-0F61-4604-BF77-B11C6C895E3E}" dt="2022-04-11T18:40:57.825" v="1884" actId="164"/>
          <ac:spMkLst>
            <pc:docMk/>
            <pc:sldMk cId="2975260075" sldId="332"/>
            <ac:spMk id="12" creationId="{2A1723FA-FBE0-4471-B65E-B23B966BF746}"/>
          </ac:spMkLst>
        </pc:spChg>
        <pc:spChg chg="add mod">
          <ac:chgData name="Vincent Duval" userId="bb45416a-e771-4a2f-995d-7543a2b07e69" providerId="ADAL" clId="{C9AB68B2-0F61-4604-BF77-B11C6C895E3E}" dt="2022-04-11T18:41:16.331" v="1889" actId="164"/>
          <ac:spMkLst>
            <pc:docMk/>
            <pc:sldMk cId="2975260075" sldId="332"/>
            <ac:spMk id="23" creationId="{35024781-A9D6-469A-B39F-686B01C76A6E}"/>
          </ac:spMkLst>
        </pc:spChg>
        <pc:spChg chg="add mod">
          <ac:chgData name="Vincent Duval" userId="bb45416a-e771-4a2f-995d-7543a2b07e69" providerId="ADAL" clId="{C9AB68B2-0F61-4604-BF77-B11C6C895E3E}" dt="2022-04-11T18:41:16.331" v="1889" actId="164"/>
          <ac:spMkLst>
            <pc:docMk/>
            <pc:sldMk cId="2975260075" sldId="332"/>
            <ac:spMk id="24" creationId="{8F724CAA-E5B9-4F77-BA3D-6EFF59C76136}"/>
          </ac:spMkLst>
        </pc:spChg>
        <pc:spChg chg="mod">
          <ac:chgData name="Vincent Duval" userId="bb45416a-e771-4a2f-995d-7543a2b07e69" providerId="ADAL" clId="{C9AB68B2-0F61-4604-BF77-B11C6C895E3E}" dt="2022-04-11T18:40:40.026" v="1879"/>
          <ac:spMkLst>
            <pc:docMk/>
            <pc:sldMk cId="2975260075" sldId="332"/>
            <ac:spMk id="26" creationId="{ED120C88-F50C-4E3D-8430-35277750738A}"/>
          </ac:spMkLst>
        </pc:spChg>
        <pc:spChg chg="mod">
          <ac:chgData name="Vincent Duval" userId="bb45416a-e771-4a2f-995d-7543a2b07e69" providerId="ADAL" clId="{C9AB68B2-0F61-4604-BF77-B11C6C895E3E}" dt="2022-04-11T18:40:40.026" v="1879"/>
          <ac:spMkLst>
            <pc:docMk/>
            <pc:sldMk cId="2975260075" sldId="332"/>
            <ac:spMk id="27" creationId="{EE1FB222-342D-4315-AA3E-C29AC383EFCD}"/>
          </ac:spMkLst>
        </pc:spChg>
        <pc:spChg chg="mod">
          <ac:chgData name="Vincent Duval" userId="bb45416a-e771-4a2f-995d-7543a2b07e69" providerId="ADAL" clId="{C9AB68B2-0F61-4604-BF77-B11C6C895E3E}" dt="2022-04-11T18:40:40.026" v="1879"/>
          <ac:spMkLst>
            <pc:docMk/>
            <pc:sldMk cId="2975260075" sldId="332"/>
            <ac:spMk id="28" creationId="{AA52D515-AA19-47F4-B50A-F1B14BB4033A}"/>
          </ac:spMkLst>
        </pc:spChg>
        <pc:spChg chg="mod">
          <ac:chgData name="Vincent Duval" userId="bb45416a-e771-4a2f-995d-7543a2b07e69" providerId="ADAL" clId="{C9AB68B2-0F61-4604-BF77-B11C6C895E3E}" dt="2022-04-11T18:40:40.026" v="1879"/>
          <ac:spMkLst>
            <pc:docMk/>
            <pc:sldMk cId="2975260075" sldId="332"/>
            <ac:spMk id="30" creationId="{D1FADD78-B50B-460E-AD34-8335768EE82D}"/>
          </ac:spMkLst>
        </pc:spChg>
        <pc:spChg chg="mod">
          <ac:chgData name="Vincent Duval" userId="bb45416a-e771-4a2f-995d-7543a2b07e69" providerId="ADAL" clId="{C9AB68B2-0F61-4604-BF77-B11C6C895E3E}" dt="2022-04-11T18:40:40.026" v="1879"/>
          <ac:spMkLst>
            <pc:docMk/>
            <pc:sldMk cId="2975260075" sldId="332"/>
            <ac:spMk id="31" creationId="{ABDDA550-833A-4A09-B83A-A0A73F3EE8D7}"/>
          </ac:spMkLst>
        </pc:spChg>
        <pc:spChg chg="mod">
          <ac:chgData name="Vincent Duval" userId="bb45416a-e771-4a2f-995d-7543a2b07e69" providerId="ADAL" clId="{C9AB68B2-0F61-4604-BF77-B11C6C895E3E}" dt="2022-04-11T18:40:40.026" v="1879"/>
          <ac:spMkLst>
            <pc:docMk/>
            <pc:sldMk cId="2975260075" sldId="332"/>
            <ac:spMk id="32" creationId="{E72C9775-B648-4934-91C7-19587883A414}"/>
          </ac:spMkLst>
        </pc:spChg>
        <pc:spChg chg="mod">
          <ac:chgData name="Vincent Duval" userId="bb45416a-e771-4a2f-995d-7543a2b07e69" providerId="ADAL" clId="{C9AB68B2-0F61-4604-BF77-B11C6C895E3E}" dt="2022-04-11T18:40:40.026" v="1879"/>
          <ac:spMkLst>
            <pc:docMk/>
            <pc:sldMk cId="2975260075" sldId="332"/>
            <ac:spMk id="34" creationId="{BB535526-F7D3-4842-9A1E-E9EFC3F3CA8C}"/>
          </ac:spMkLst>
        </pc:spChg>
        <pc:spChg chg="mod">
          <ac:chgData name="Vincent Duval" userId="bb45416a-e771-4a2f-995d-7543a2b07e69" providerId="ADAL" clId="{C9AB68B2-0F61-4604-BF77-B11C6C895E3E}" dt="2022-04-11T18:40:40.026" v="1879"/>
          <ac:spMkLst>
            <pc:docMk/>
            <pc:sldMk cId="2975260075" sldId="332"/>
            <ac:spMk id="35" creationId="{91990F3B-BE72-4910-A22A-59C121B6C0DD}"/>
          </ac:spMkLst>
        </pc:spChg>
        <pc:spChg chg="mod">
          <ac:chgData name="Vincent Duval" userId="bb45416a-e771-4a2f-995d-7543a2b07e69" providerId="ADAL" clId="{C9AB68B2-0F61-4604-BF77-B11C6C895E3E}" dt="2022-04-11T18:40:40.026" v="1879"/>
          <ac:spMkLst>
            <pc:docMk/>
            <pc:sldMk cId="2975260075" sldId="332"/>
            <ac:spMk id="36" creationId="{ECC10973-BC8A-47C1-BCF2-9B3EADE42679}"/>
          </ac:spMkLst>
        </pc:spChg>
        <pc:spChg chg="add mod">
          <ac:chgData name="Vincent Duval" userId="bb45416a-e771-4a2f-995d-7543a2b07e69" providerId="ADAL" clId="{C9AB68B2-0F61-4604-BF77-B11C6C895E3E}" dt="2022-04-11T18:41:16.331" v="1889" actId="164"/>
          <ac:spMkLst>
            <pc:docMk/>
            <pc:sldMk cId="2975260075" sldId="332"/>
            <ac:spMk id="38" creationId="{B2A1CD0E-00AA-4ED8-B005-2E179B1036C3}"/>
          </ac:spMkLst>
        </pc:spChg>
        <pc:spChg chg="add mod">
          <ac:chgData name="Vincent Duval" userId="bb45416a-e771-4a2f-995d-7543a2b07e69" providerId="ADAL" clId="{C9AB68B2-0F61-4604-BF77-B11C6C895E3E}" dt="2022-04-11T18:41:16.331" v="1889" actId="164"/>
          <ac:spMkLst>
            <pc:docMk/>
            <pc:sldMk cId="2975260075" sldId="332"/>
            <ac:spMk id="40" creationId="{A5E37F63-453F-46AA-8B50-A2EAB335BDAC}"/>
          </ac:spMkLst>
        </pc:spChg>
        <pc:spChg chg="add mod">
          <ac:chgData name="Vincent Duval" userId="bb45416a-e771-4a2f-995d-7543a2b07e69" providerId="ADAL" clId="{C9AB68B2-0F61-4604-BF77-B11C6C895E3E}" dt="2022-04-11T18:58:27.377" v="2435" actId="113"/>
          <ac:spMkLst>
            <pc:docMk/>
            <pc:sldMk cId="2975260075" sldId="332"/>
            <ac:spMk id="42" creationId="{47F782A6-A02B-47A9-AAEE-EC3E8F6B463E}"/>
          </ac:spMkLst>
        </pc:spChg>
        <pc:spChg chg="add del mod">
          <ac:chgData name="Vincent Duval" userId="bb45416a-e771-4a2f-995d-7543a2b07e69" providerId="ADAL" clId="{C9AB68B2-0F61-4604-BF77-B11C6C895E3E}" dt="2022-04-11T18:58:31.877" v="2436" actId="478"/>
          <ac:spMkLst>
            <pc:docMk/>
            <pc:sldMk cId="2975260075" sldId="332"/>
            <ac:spMk id="43" creationId="{CBA4652F-2036-4A75-B9DB-968F57B27A11}"/>
          </ac:spMkLst>
        </pc:spChg>
        <pc:spChg chg="add mod">
          <ac:chgData name="Vincent Duval" userId="bb45416a-e771-4a2f-995d-7543a2b07e69" providerId="ADAL" clId="{C9AB68B2-0F61-4604-BF77-B11C6C895E3E}" dt="2022-04-11T18:58:40.350" v="2438" actId="1076"/>
          <ac:spMkLst>
            <pc:docMk/>
            <pc:sldMk cId="2975260075" sldId="332"/>
            <ac:spMk id="44" creationId="{A84C6262-60FA-49D5-8B59-3A5390BA14CA}"/>
          </ac:spMkLst>
        </pc:spChg>
        <pc:spChg chg="mod">
          <ac:chgData name="Vincent Duval" userId="bb45416a-e771-4a2f-995d-7543a2b07e69" providerId="ADAL" clId="{C9AB68B2-0F61-4604-BF77-B11C6C895E3E}" dt="2022-04-11T18:57:54.582" v="2428" actId="404"/>
          <ac:spMkLst>
            <pc:docMk/>
            <pc:sldMk cId="2975260075" sldId="332"/>
            <ac:spMk id="74" creationId="{5D7A0EB6-A835-4102-AACE-CE23FA1F7BE9}"/>
          </ac:spMkLst>
        </pc:spChg>
        <pc:spChg chg="mod">
          <ac:chgData name="Vincent Duval" userId="bb45416a-e771-4a2f-995d-7543a2b07e69" providerId="ADAL" clId="{C9AB68B2-0F61-4604-BF77-B11C6C895E3E}" dt="2022-04-11T18:40:57.825" v="1884" actId="164"/>
          <ac:spMkLst>
            <pc:docMk/>
            <pc:sldMk cId="2975260075" sldId="332"/>
            <ac:spMk id="77" creationId="{F59EF30F-71B3-4533-8C1E-48FBE4AA5C2C}"/>
          </ac:spMkLst>
        </pc:spChg>
        <pc:grpChg chg="add mod">
          <ac:chgData name="Vincent Duval" userId="bb45416a-e771-4a2f-995d-7543a2b07e69" providerId="ADAL" clId="{C9AB68B2-0F61-4604-BF77-B11C6C895E3E}" dt="2022-04-11T18:40:57.825" v="1884" actId="164"/>
          <ac:grpSpMkLst>
            <pc:docMk/>
            <pc:sldMk cId="2975260075" sldId="332"/>
            <ac:grpSpMk id="4" creationId="{B1D2AEBE-02E0-4F62-A975-FDBAD7C9E6A8}"/>
          </ac:grpSpMkLst>
        </pc:grpChg>
        <pc:grpChg chg="add del mod">
          <ac:chgData name="Vincent Duval" userId="bb45416a-e771-4a2f-995d-7543a2b07e69" providerId="ADAL" clId="{C9AB68B2-0F61-4604-BF77-B11C6C895E3E}" dt="2022-04-11T18:41:20.973" v="1890" actId="21"/>
          <ac:grpSpMkLst>
            <pc:docMk/>
            <pc:sldMk cId="2975260075" sldId="332"/>
            <ac:grpSpMk id="5" creationId="{A109F337-B449-408B-9F95-A97E7B4F4179}"/>
          </ac:grpSpMkLst>
        </pc:grpChg>
        <pc:grpChg chg="add del mod">
          <ac:chgData name="Vincent Duval" userId="bb45416a-e771-4a2f-995d-7543a2b07e69" providerId="ADAL" clId="{C9AB68B2-0F61-4604-BF77-B11C6C895E3E}" dt="2022-04-11T18:41:30.642" v="1892" actId="21"/>
          <ac:grpSpMkLst>
            <pc:docMk/>
            <pc:sldMk cId="2975260075" sldId="332"/>
            <ac:grpSpMk id="25" creationId="{C17DF9F5-D9E3-45DC-94DE-835FF63FA215}"/>
          </ac:grpSpMkLst>
        </pc:grpChg>
        <pc:grpChg chg="add del mod">
          <ac:chgData name="Vincent Duval" userId="bb45416a-e771-4a2f-995d-7543a2b07e69" providerId="ADAL" clId="{C9AB68B2-0F61-4604-BF77-B11C6C895E3E}" dt="2022-04-11T18:41:30.642" v="1892" actId="21"/>
          <ac:grpSpMkLst>
            <pc:docMk/>
            <pc:sldMk cId="2975260075" sldId="332"/>
            <ac:grpSpMk id="29" creationId="{B33E6D4F-10B3-4FD8-B76F-A245667A41C3}"/>
          </ac:grpSpMkLst>
        </pc:grpChg>
        <pc:grpChg chg="add del mod">
          <ac:chgData name="Vincent Duval" userId="bb45416a-e771-4a2f-995d-7543a2b07e69" providerId="ADAL" clId="{C9AB68B2-0F61-4604-BF77-B11C6C895E3E}" dt="2022-04-11T18:41:30.642" v="1892" actId="21"/>
          <ac:grpSpMkLst>
            <pc:docMk/>
            <pc:sldMk cId="2975260075" sldId="332"/>
            <ac:grpSpMk id="33" creationId="{FFD94009-C469-46A5-A7D8-C79FEC0361FA}"/>
          </ac:grpSpMkLst>
        </pc:grpChg>
      </pc:sldChg>
      <pc:sldChg chg="addSp delSp modSp add mod modAnim">
        <pc:chgData name="Vincent Duval" userId="bb45416a-e771-4a2f-995d-7543a2b07e69" providerId="ADAL" clId="{C9AB68B2-0F61-4604-BF77-B11C6C895E3E}" dt="2022-04-11T18:53:53.247" v="2247" actId="20577"/>
        <pc:sldMkLst>
          <pc:docMk/>
          <pc:sldMk cId="159646116" sldId="333"/>
        </pc:sldMkLst>
        <pc:spChg chg="mod">
          <ac:chgData name="Vincent Duval" userId="bb45416a-e771-4a2f-995d-7543a2b07e69" providerId="ADAL" clId="{C9AB68B2-0F61-4604-BF77-B11C6C895E3E}" dt="2022-04-11T18:39:37.838" v="1845" actId="20577"/>
          <ac:spMkLst>
            <pc:docMk/>
            <pc:sldMk cId="159646116" sldId="333"/>
            <ac:spMk id="2" creationId="{B94F239A-01BC-4F39-A27E-65ABA9E101D8}"/>
          </ac:spMkLst>
        </pc:spChg>
        <pc:spChg chg="mod">
          <ac:chgData name="Vincent Duval" userId="bb45416a-e771-4a2f-995d-7543a2b07e69" providerId="ADAL" clId="{C9AB68B2-0F61-4604-BF77-B11C6C895E3E}" dt="2022-04-11T18:46:01.082" v="1949" actId="165"/>
          <ac:spMkLst>
            <pc:docMk/>
            <pc:sldMk cId="159646116" sldId="333"/>
            <ac:spMk id="12" creationId="{2A1723FA-FBE0-4471-B65E-B23B966BF746}"/>
          </ac:spMkLst>
        </pc:spChg>
        <pc:spChg chg="mod">
          <ac:chgData name="Vincent Duval" userId="bb45416a-e771-4a2f-995d-7543a2b07e69" providerId="ADAL" clId="{C9AB68B2-0F61-4604-BF77-B11C6C895E3E}" dt="2022-04-11T18:43:22.278" v="1925" actId="165"/>
          <ac:spMkLst>
            <pc:docMk/>
            <pc:sldMk cId="159646116" sldId="333"/>
            <ac:spMk id="24" creationId="{363ABFEB-1463-40DD-B300-008E0E2F8440}"/>
          </ac:spMkLst>
        </pc:spChg>
        <pc:spChg chg="mod">
          <ac:chgData name="Vincent Duval" userId="bb45416a-e771-4a2f-995d-7543a2b07e69" providerId="ADAL" clId="{C9AB68B2-0F61-4604-BF77-B11C6C895E3E}" dt="2022-04-11T18:43:22.278" v="1925" actId="165"/>
          <ac:spMkLst>
            <pc:docMk/>
            <pc:sldMk cId="159646116" sldId="333"/>
            <ac:spMk id="25" creationId="{6DE282D1-D441-440E-B67A-F282268D6D57}"/>
          </ac:spMkLst>
        </pc:spChg>
        <pc:spChg chg="mod">
          <ac:chgData name="Vincent Duval" userId="bb45416a-e771-4a2f-995d-7543a2b07e69" providerId="ADAL" clId="{C9AB68B2-0F61-4604-BF77-B11C6C895E3E}" dt="2022-04-11T18:43:22.278" v="1925" actId="165"/>
          <ac:spMkLst>
            <pc:docMk/>
            <pc:sldMk cId="159646116" sldId="333"/>
            <ac:spMk id="26" creationId="{528BA5A0-577F-4113-AA6E-01B68066F25B}"/>
          </ac:spMkLst>
        </pc:spChg>
        <pc:spChg chg="mod">
          <ac:chgData name="Vincent Duval" userId="bb45416a-e771-4a2f-995d-7543a2b07e69" providerId="ADAL" clId="{C9AB68B2-0F61-4604-BF77-B11C6C895E3E}" dt="2022-04-11T18:43:22.278" v="1925" actId="165"/>
          <ac:spMkLst>
            <pc:docMk/>
            <pc:sldMk cId="159646116" sldId="333"/>
            <ac:spMk id="27" creationId="{35B98221-2CAB-4BD1-937C-09D03C96ABF1}"/>
          </ac:spMkLst>
        </pc:spChg>
        <pc:spChg chg="mod">
          <ac:chgData name="Vincent Duval" userId="bb45416a-e771-4a2f-995d-7543a2b07e69" providerId="ADAL" clId="{C9AB68B2-0F61-4604-BF77-B11C6C895E3E}" dt="2022-04-11T18:43:22.278" v="1925" actId="165"/>
          <ac:spMkLst>
            <pc:docMk/>
            <pc:sldMk cId="159646116" sldId="333"/>
            <ac:spMk id="29" creationId="{080E4C99-19BE-4886-9A31-FB2875A1D5FD}"/>
          </ac:spMkLst>
        </pc:spChg>
        <pc:spChg chg="mod">
          <ac:chgData name="Vincent Duval" userId="bb45416a-e771-4a2f-995d-7543a2b07e69" providerId="ADAL" clId="{C9AB68B2-0F61-4604-BF77-B11C6C895E3E}" dt="2022-04-11T18:43:22.278" v="1925" actId="165"/>
          <ac:spMkLst>
            <pc:docMk/>
            <pc:sldMk cId="159646116" sldId="333"/>
            <ac:spMk id="30" creationId="{2739852E-0CD7-4CA7-A47D-00EE1F7BD92B}"/>
          </ac:spMkLst>
        </pc:spChg>
        <pc:spChg chg="mod">
          <ac:chgData name="Vincent Duval" userId="bb45416a-e771-4a2f-995d-7543a2b07e69" providerId="ADAL" clId="{C9AB68B2-0F61-4604-BF77-B11C6C895E3E}" dt="2022-04-11T18:43:22.278" v="1925" actId="165"/>
          <ac:spMkLst>
            <pc:docMk/>
            <pc:sldMk cId="159646116" sldId="333"/>
            <ac:spMk id="31" creationId="{DF856D09-1B50-4754-B2D0-2DCA110BC951}"/>
          </ac:spMkLst>
        </pc:spChg>
        <pc:spChg chg="mod">
          <ac:chgData name="Vincent Duval" userId="bb45416a-e771-4a2f-995d-7543a2b07e69" providerId="ADAL" clId="{C9AB68B2-0F61-4604-BF77-B11C6C895E3E}" dt="2022-04-11T18:43:22.278" v="1925" actId="165"/>
          <ac:spMkLst>
            <pc:docMk/>
            <pc:sldMk cId="159646116" sldId="333"/>
            <ac:spMk id="33" creationId="{C856FD94-32E9-4ABE-87AB-C9FCA87EBD49}"/>
          </ac:spMkLst>
        </pc:spChg>
        <pc:spChg chg="mod">
          <ac:chgData name="Vincent Duval" userId="bb45416a-e771-4a2f-995d-7543a2b07e69" providerId="ADAL" clId="{C9AB68B2-0F61-4604-BF77-B11C6C895E3E}" dt="2022-04-11T18:43:22.278" v="1925" actId="165"/>
          <ac:spMkLst>
            <pc:docMk/>
            <pc:sldMk cId="159646116" sldId="333"/>
            <ac:spMk id="34" creationId="{191BD29D-6DD3-41FC-BF04-F68055824769}"/>
          </ac:spMkLst>
        </pc:spChg>
        <pc:spChg chg="mod">
          <ac:chgData name="Vincent Duval" userId="bb45416a-e771-4a2f-995d-7543a2b07e69" providerId="ADAL" clId="{C9AB68B2-0F61-4604-BF77-B11C6C895E3E}" dt="2022-04-11T18:43:22.278" v="1925" actId="165"/>
          <ac:spMkLst>
            <pc:docMk/>
            <pc:sldMk cId="159646116" sldId="333"/>
            <ac:spMk id="35" creationId="{1D171F26-B20D-4EC6-91CD-29371EED4EED}"/>
          </ac:spMkLst>
        </pc:spChg>
        <pc:spChg chg="mod">
          <ac:chgData name="Vincent Duval" userId="bb45416a-e771-4a2f-995d-7543a2b07e69" providerId="ADAL" clId="{C9AB68B2-0F61-4604-BF77-B11C6C895E3E}" dt="2022-04-11T18:43:22.278" v="1925" actId="165"/>
          <ac:spMkLst>
            <pc:docMk/>
            <pc:sldMk cId="159646116" sldId="333"/>
            <ac:spMk id="37" creationId="{2573DD84-B1F6-43FB-9686-80F11EBF8A9A}"/>
          </ac:spMkLst>
        </pc:spChg>
        <pc:spChg chg="mod">
          <ac:chgData name="Vincent Duval" userId="bb45416a-e771-4a2f-995d-7543a2b07e69" providerId="ADAL" clId="{C9AB68B2-0F61-4604-BF77-B11C6C895E3E}" dt="2022-04-11T18:43:22.278" v="1925" actId="165"/>
          <ac:spMkLst>
            <pc:docMk/>
            <pc:sldMk cId="159646116" sldId="333"/>
            <ac:spMk id="38" creationId="{939680A7-4746-4031-B913-BEDE881CED9A}"/>
          </ac:spMkLst>
        </pc:spChg>
        <pc:spChg chg="mod">
          <ac:chgData name="Vincent Duval" userId="bb45416a-e771-4a2f-995d-7543a2b07e69" providerId="ADAL" clId="{C9AB68B2-0F61-4604-BF77-B11C6C895E3E}" dt="2022-04-11T18:43:22.278" v="1925" actId="165"/>
          <ac:spMkLst>
            <pc:docMk/>
            <pc:sldMk cId="159646116" sldId="333"/>
            <ac:spMk id="40" creationId="{54A82C03-D44D-4980-89B1-9A7612E35C56}"/>
          </ac:spMkLst>
        </pc:spChg>
        <pc:spChg chg="mod">
          <ac:chgData name="Vincent Duval" userId="bb45416a-e771-4a2f-995d-7543a2b07e69" providerId="ADAL" clId="{C9AB68B2-0F61-4604-BF77-B11C6C895E3E}" dt="2022-04-11T18:46:01.082" v="1949" actId="165"/>
          <ac:spMkLst>
            <pc:docMk/>
            <pc:sldMk cId="159646116" sldId="333"/>
            <ac:spMk id="44" creationId="{7DD80008-1803-4F04-9FBE-81AD7992784F}"/>
          </ac:spMkLst>
        </pc:spChg>
        <pc:spChg chg="mod">
          <ac:chgData name="Vincent Duval" userId="bb45416a-e771-4a2f-995d-7543a2b07e69" providerId="ADAL" clId="{C9AB68B2-0F61-4604-BF77-B11C6C895E3E}" dt="2022-04-11T18:46:01.082" v="1949" actId="165"/>
          <ac:spMkLst>
            <pc:docMk/>
            <pc:sldMk cId="159646116" sldId="333"/>
            <ac:spMk id="45" creationId="{BB86C1A9-B4DD-4CBA-96A9-5E6F8EBB04B6}"/>
          </ac:spMkLst>
        </pc:spChg>
        <pc:spChg chg="mod">
          <ac:chgData name="Vincent Duval" userId="bb45416a-e771-4a2f-995d-7543a2b07e69" providerId="ADAL" clId="{C9AB68B2-0F61-4604-BF77-B11C6C895E3E}" dt="2022-04-11T18:46:01.082" v="1949" actId="165"/>
          <ac:spMkLst>
            <pc:docMk/>
            <pc:sldMk cId="159646116" sldId="333"/>
            <ac:spMk id="46" creationId="{054E7DCD-D660-4549-8A45-FAD6C5F4CCE8}"/>
          </ac:spMkLst>
        </pc:spChg>
        <pc:spChg chg="add mod ord topLvl">
          <ac:chgData name="Vincent Duval" userId="bb45416a-e771-4a2f-995d-7543a2b07e69" providerId="ADAL" clId="{C9AB68B2-0F61-4604-BF77-B11C6C895E3E}" dt="2022-04-11T18:49:20.672" v="1961" actId="164"/>
          <ac:spMkLst>
            <pc:docMk/>
            <pc:sldMk cId="159646116" sldId="333"/>
            <ac:spMk id="49" creationId="{462B8E32-7871-4487-BB2B-90BBDFC7584A}"/>
          </ac:spMkLst>
        </pc:spChg>
        <pc:spChg chg="add mod">
          <ac:chgData name="Vincent Duval" userId="bb45416a-e771-4a2f-995d-7543a2b07e69" providerId="ADAL" clId="{C9AB68B2-0F61-4604-BF77-B11C6C895E3E}" dt="2022-04-11T18:45:15.519" v="1942"/>
          <ac:spMkLst>
            <pc:docMk/>
            <pc:sldMk cId="159646116" sldId="333"/>
            <ac:spMk id="50" creationId="{9A542E27-1429-417E-BAA8-599EBC38B9BC}"/>
          </ac:spMkLst>
        </pc:spChg>
        <pc:spChg chg="add mod">
          <ac:chgData name="Vincent Duval" userId="bb45416a-e771-4a2f-995d-7543a2b07e69" providerId="ADAL" clId="{C9AB68B2-0F61-4604-BF77-B11C6C895E3E}" dt="2022-04-11T18:46:20.473" v="1951" actId="164"/>
          <ac:spMkLst>
            <pc:docMk/>
            <pc:sldMk cId="159646116" sldId="333"/>
            <ac:spMk id="52" creationId="{C1D0B61C-FED3-48FC-A4D4-6A2636152A17}"/>
          </ac:spMkLst>
        </pc:spChg>
        <pc:spChg chg="add del mod">
          <ac:chgData name="Vincent Duval" userId="bb45416a-e771-4a2f-995d-7543a2b07e69" providerId="ADAL" clId="{C9AB68B2-0F61-4604-BF77-B11C6C895E3E}" dt="2022-04-11T18:45:54.334" v="1948" actId="478"/>
          <ac:spMkLst>
            <pc:docMk/>
            <pc:sldMk cId="159646116" sldId="333"/>
            <ac:spMk id="53" creationId="{6E8D6C77-0E8B-4701-9C3C-D32BCB24120C}"/>
          </ac:spMkLst>
        </pc:spChg>
        <pc:spChg chg="add mod">
          <ac:chgData name="Vincent Duval" userId="bb45416a-e771-4a2f-995d-7543a2b07e69" providerId="ADAL" clId="{C9AB68B2-0F61-4604-BF77-B11C6C895E3E}" dt="2022-04-11T18:47:33.960" v="1958" actId="164"/>
          <ac:spMkLst>
            <pc:docMk/>
            <pc:sldMk cId="159646116" sldId="333"/>
            <ac:spMk id="55" creationId="{03DED05A-C42C-453C-BC91-C24E933970B3}"/>
          </ac:spMkLst>
        </pc:spChg>
        <pc:spChg chg="add mod">
          <ac:chgData name="Vincent Duval" userId="bb45416a-e771-4a2f-995d-7543a2b07e69" providerId="ADAL" clId="{C9AB68B2-0F61-4604-BF77-B11C6C895E3E}" dt="2022-04-11T18:50:03.485" v="1971" actId="208"/>
          <ac:spMkLst>
            <pc:docMk/>
            <pc:sldMk cId="159646116" sldId="333"/>
            <ac:spMk id="63" creationId="{97176D78-F806-434D-A540-A5C701D4603D}"/>
          </ac:spMkLst>
        </pc:spChg>
        <pc:spChg chg="mod">
          <ac:chgData name="Vincent Duval" userId="bb45416a-e771-4a2f-995d-7543a2b07e69" providerId="ADAL" clId="{C9AB68B2-0F61-4604-BF77-B11C6C895E3E}" dt="2022-04-11T18:53:53.247" v="2247" actId="20577"/>
          <ac:spMkLst>
            <pc:docMk/>
            <pc:sldMk cId="159646116" sldId="333"/>
            <ac:spMk id="74" creationId="{5D7A0EB6-A835-4102-AACE-CE23FA1F7BE9}"/>
          </ac:spMkLst>
        </pc:spChg>
        <pc:spChg chg="mod">
          <ac:chgData name="Vincent Duval" userId="bb45416a-e771-4a2f-995d-7543a2b07e69" providerId="ADAL" clId="{C9AB68B2-0F61-4604-BF77-B11C6C895E3E}" dt="2022-04-11T18:46:01.082" v="1949" actId="165"/>
          <ac:spMkLst>
            <pc:docMk/>
            <pc:sldMk cId="159646116" sldId="333"/>
            <ac:spMk id="77" creationId="{F59EF30F-71B3-4533-8C1E-48FBE4AA5C2C}"/>
          </ac:spMkLst>
        </pc:spChg>
        <pc:grpChg chg="add mod topLvl">
          <ac:chgData name="Vincent Duval" userId="bb45416a-e771-4a2f-995d-7543a2b07e69" providerId="ADAL" clId="{C9AB68B2-0F61-4604-BF77-B11C6C895E3E}" dt="2022-04-11T18:43:35.485" v="1927" actId="164"/>
          <ac:grpSpMkLst>
            <pc:docMk/>
            <pc:sldMk cId="159646116" sldId="333"/>
            <ac:grpSpMk id="4" creationId="{E6401191-9CED-4BC5-AB2B-DE1E01085227}"/>
          </ac:grpSpMkLst>
        </pc:grpChg>
        <pc:grpChg chg="add del mod">
          <ac:chgData name="Vincent Duval" userId="bb45416a-e771-4a2f-995d-7543a2b07e69" providerId="ADAL" clId="{C9AB68B2-0F61-4604-BF77-B11C6C895E3E}" dt="2022-04-11T18:43:22.278" v="1925" actId="165"/>
          <ac:grpSpMkLst>
            <pc:docMk/>
            <pc:sldMk cId="159646116" sldId="333"/>
            <ac:grpSpMk id="5" creationId="{5528BEB6-0AE9-40B3-8EF1-1C820B8BAD39}"/>
          </ac:grpSpMkLst>
        </pc:grpChg>
        <pc:grpChg chg="add mod">
          <ac:chgData name="Vincent Duval" userId="bb45416a-e771-4a2f-995d-7543a2b07e69" providerId="ADAL" clId="{C9AB68B2-0F61-4604-BF77-B11C6C895E3E}" dt="2022-04-11T18:46:01.082" v="1949" actId="165"/>
          <ac:grpSpMkLst>
            <pc:docMk/>
            <pc:sldMk cId="159646116" sldId="333"/>
            <ac:grpSpMk id="6" creationId="{B1D5A43B-BE96-4799-8A38-F31E6EF06C4C}"/>
          </ac:grpSpMkLst>
        </pc:grpChg>
        <pc:grpChg chg="add mod">
          <ac:chgData name="Vincent Duval" userId="bb45416a-e771-4a2f-995d-7543a2b07e69" providerId="ADAL" clId="{C9AB68B2-0F61-4604-BF77-B11C6C895E3E}" dt="2022-04-11T18:46:20.473" v="1951" actId="164"/>
          <ac:grpSpMkLst>
            <pc:docMk/>
            <pc:sldMk cId="159646116" sldId="333"/>
            <ac:grpSpMk id="7" creationId="{F2FED865-2D7F-47BA-9853-A6F627159491}"/>
          </ac:grpSpMkLst>
        </pc:grpChg>
        <pc:grpChg chg="add mod topLvl">
          <ac:chgData name="Vincent Duval" userId="bb45416a-e771-4a2f-995d-7543a2b07e69" providerId="ADAL" clId="{C9AB68B2-0F61-4604-BF77-B11C6C895E3E}" dt="2022-04-11T18:49:20.672" v="1961" actId="164"/>
          <ac:grpSpMkLst>
            <pc:docMk/>
            <pc:sldMk cId="159646116" sldId="333"/>
            <ac:grpSpMk id="8" creationId="{50E35857-0732-41B6-8BDB-38B5B8BF361F}"/>
          </ac:grpSpMkLst>
        </pc:grpChg>
        <pc:grpChg chg="add del mod">
          <ac:chgData name="Vincent Duval" userId="bb45416a-e771-4a2f-995d-7543a2b07e69" providerId="ADAL" clId="{C9AB68B2-0F61-4604-BF77-B11C6C895E3E}" dt="2022-04-11T18:46:01.082" v="1949" actId="165"/>
          <ac:grpSpMkLst>
            <pc:docMk/>
            <pc:sldMk cId="159646116" sldId="333"/>
            <ac:grpSpMk id="10" creationId="{706DAE3A-A78A-4AF9-B11B-9BEC3B848123}"/>
          </ac:grpSpMkLst>
        </pc:grpChg>
        <pc:grpChg chg="add mod">
          <ac:chgData name="Vincent Duval" userId="bb45416a-e771-4a2f-995d-7543a2b07e69" providerId="ADAL" clId="{C9AB68B2-0F61-4604-BF77-B11C6C895E3E}" dt="2022-04-11T18:47:33.960" v="1958" actId="164"/>
          <ac:grpSpMkLst>
            <pc:docMk/>
            <pc:sldMk cId="159646116" sldId="333"/>
            <ac:grpSpMk id="11" creationId="{2CEF1282-728F-4727-AC04-BC07D389C37C}"/>
          </ac:grpSpMkLst>
        </pc:grpChg>
        <pc:grpChg chg="add mod">
          <ac:chgData name="Vincent Duval" userId="bb45416a-e771-4a2f-995d-7543a2b07e69" providerId="ADAL" clId="{C9AB68B2-0F61-4604-BF77-B11C6C895E3E}" dt="2022-04-11T18:47:33.960" v="1958" actId="164"/>
          <ac:grpSpMkLst>
            <pc:docMk/>
            <pc:sldMk cId="159646116" sldId="333"/>
            <ac:grpSpMk id="13" creationId="{1E39F301-FC99-4C03-8578-4D5598989F1A}"/>
          </ac:grpSpMkLst>
        </pc:grpChg>
        <pc:grpChg chg="add mod">
          <ac:chgData name="Vincent Duval" userId="bb45416a-e771-4a2f-995d-7543a2b07e69" providerId="ADAL" clId="{C9AB68B2-0F61-4604-BF77-B11C6C895E3E}" dt="2022-04-11T18:49:20.672" v="1961" actId="164"/>
          <ac:grpSpMkLst>
            <pc:docMk/>
            <pc:sldMk cId="159646116" sldId="333"/>
            <ac:grpSpMk id="14" creationId="{7D554A86-7058-48A7-8493-304177DF9521}"/>
          </ac:grpSpMkLst>
        </pc:grpChg>
        <pc:grpChg chg="add mod topLvl">
          <ac:chgData name="Vincent Duval" userId="bb45416a-e771-4a2f-995d-7543a2b07e69" providerId="ADAL" clId="{C9AB68B2-0F61-4604-BF77-B11C6C895E3E}" dt="2022-04-11T18:43:35.485" v="1927" actId="164"/>
          <ac:grpSpMkLst>
            <pc:docMk/>
            <pc:sldMk cId="159646116" sldId="333"/>
            <ac:grpSpMk id="23" creationId="{41260913-56F9-49F0-AA2A-E806E9C11C26}"/>
          </ac:grpSpMkLst>
        </pc:grpChg>
        <pc:grpChg chg="add mod">
          <ac:chgData name="Vincent Duval" userId="bb45416a-e771-4a2f-995d-7543a2b07e69" providerId="ADAL" clId="{C9AB68B2-0F61-4604-BF77-B11C6C895E3E}" dt="2022-04-11T18:43:22.278" v="1925" actId="165"/>
          <ac:grpSpMkLst>
            <pc:docMk/>
            <pc:sldMk cId="159646116" sldId="333"/>
            <ac:grpSpMk id="28" creationId="{85DA529F-8D2F-43CC-A5E7-22949360B5ED}"/>
          </ac:grpSpMkLst>
        </pc:grpChg>
        <pc:grpChg chg="add mod">
          <ac:chgData name="Vincent Duval" userId="bb45416a-e771-4a2f-995d-7543a2b07e69" providerId="ADAL" clId="{C9AB68B2-0F61-4604-BF77-B11C6C895E3E}" dt="2022-04-11T18:43:22.278" v="1925" actId="165"/>
          <ac:grpSpMkLst>
            <pc:docMk/>
            <pc:sldMk cId="159646116" sldId="333"/>
            <ac:grpSpMk id="32" creationId="{8F9D214C-1978-4AB4-B7A1-CA039282037E}"/>
          </ac:grpSpMkLst>
        </pc:grpChg>
        <pc:grpChg chg="add mod">
          <ac:chgData name="Vincent Duval" userId="bb45416a-e771-4a2f-995d-7543a2b07e69" providerId="ADAL" clId="{C9AB68B2-0F61-4604-BF77-B11C6C895E3E}" dt="2022-04-11T18:43:22.278" v="1925" actId="165"/>
          <ac:grpSpMkLst>
            <pc:docMk/>
            <pc:sldMk cId="159646116" sldId="333"/>
            <ac:grpSpMk id="36" creationId="{0A8D83D9-7985-42EE-B00B-D5FB37ADFE2C}"/>
          </ac:grpSpMkLst>
        </pc:grpChg>
        <pc:grpChg chg="add mod">
          <ac:chgData name="Vincent Duval" userId="bb45416a-e771-4a2f-995d-7543a2b07e69" providerId="ADAL" clId="{C9AB68B2-0F61-4604-BF77-B11C6C895E3E}" dt="2022-04-11T18:46:01.082" v="1949" actId="165"/>
          <ac:grpSpMkLst>
            <pc:docMk/>
            <pc:sldMk cId="159646116" sldId="333"/>
            <ac:grpSpMk id="43" creationId="{3FC7A78C-5771-494F-9D54-EE7B46713D32}"/>
          </ac:grpSpMkLst>
        </pc:grpChg>
        <pc:grpChg chg="del">
          <ac:chgData name="Vincent Duval" userId="bb45416a-e771-4a2f-995d-7543a2b07e69" providerId="ADAL" clId="{C9AB68B2-0F61-4604-BF77-B11C6C895E3E}" dt="2022-04-11T18:41:46.108" v="1916" actId="478"/>
          <ac:grpSpMkLst>
            <pc:docMk/>
            <pc:sldMk cId="159646116" sldId="333"/>
            <ac:grpSpMk id="64" creationId="{6E1097AB-B057-42A3-93C6-655C8B063796}"/>
          </ac:grpSpMkLst>
        </pc:grpChg>
      </pc:sldChg>
      <pc:sldChg chg="addSp delSp modSp add mod modAnim">
        <pc:chgData name="Vincent Duval" userId="bb45416a-e771-4a2f-995d-7543a2b07e69" providerId="ADAL" clId="{C9AB68B2-0F61-4604-BF77-B11C6C895E3E}" dt="2022-04-11T19:37:59.807" v="3229"/>
        <pc:sldMkLst>
          <pc:docMk/>
          <pc:sldMk cId="2685769739" sldId="334"/>
        </pc:sldMkLst>
        <pc:spChg chg="mod topLvl">
          <ac:chgData name="Vincent Duval" userId="bb45416a-e771-4a2f-995d-7543a2b07e69" providerId="ADAL" clId="{C9AB68B2-0F61-4604-BF77-B11C6C895E3E}" dt="2022-04-11T18:54:57.638" v="2360" actId="164"/>
          <ac:spMkLst>
            <pc:docMk/>
            <pc:sldMk cId="2685769739" sldId="334"/>
            <ac:spMk id="12" creationId="{2A1723FA-FBE0-4471-B65E-B23B966BF746}"/>
          </ac:spMkLst>
        </pc:spChg>
        <pc:spChg chg="add del mod">
          <ac:chgData name="Vincent Duval" userId="bb45416a-e771-4a2f-995d-7543a2b07e69" providerId="ADAL" clId="{C9AB68B2-0F61-4604-BF77-B11C6C895E3E}" dt="2022-04-11T18:54:35.077" v="2358"/>
          <ac:spMkLst>
            <pc:docMk/>
            <pc:sldMk cId="2685769739" sldId="334"/>
            <ac:spMk id="26" creationId="{5BBB9025-76D9-4C31-97C2-D2D01177BC3E}"/>
          </ac:spMkLst>
        </pc:spChg>
        <pc:spChg chg="add del mod">
          <ac:chgData name="Vincent Duval" userId="bb45416a-e771-4a2f-995d-7543a2b07e69" providerId="ADAL" clId="{C9AB68B2-0F61-4604-BF77-B11C6C895E3E}" dt="2022-04-11T18:54:35.077" v="2358"/>
          <ac:spMkLst>
            <pc:docMk/>
            <pc:sldMk cId="2685769739" sldId="334"/>
            <ac:spMk id="27" creationId="{FEEADFA1-8C68-47C6-A01B-7A22827B5E79}"/>
          </ac:spMkLst>
        </pc:spChg>
        <pc:spChg chg="add del mod">
          <ac:chgData name="Vincent Duval" userId="bb45416a-e771-4a2f-995d-7543a2b07e69" providerId="ADAL" clId="{C9AB68B2-0F61-4604-BF77-B11C6C895E3E}" dt="2022-04-11T18:54:35.077" v="2358"/>
          <ac:spMkLst>
            <pc:docMk/>
            <pc:sldMk cId="2685769739" sldId="334"/>
            <ac:spMk id="28" creationId="{1731B9D8-347D-4A02-AB0D-ACD2EFF7F0E4}"/>
          </ac:spMkLst>
        </pc:spChg>
        <pc:spChg chg="add del mod">
          <ac:chgData name="Vincent Duval" userId="bb45416a-e771-4a2f-995d-7543a2b07e69" providerId="ADAL" clId="{C9AB68B2-0F61-4604-BF77-B11C6C895E3E}" dt="2022-04-11T18:54:35.077" v="2358"/>
          <ac:spMkLst>
            <pc:docMk/>
            <pc:sldMk cId="2685769739" sldId="334"/>
            <ac:spMk id="29" creationId="{FED942FE-5236-4EF9-918B-E30E02E24651}"/>
          </ac:spMkLst>
        </pc:spChg>
        <pc:spChg chg="add del mod">
          <ac:chgData name="Vincent Duval" userId="bb45416a-e771-4a2f-995d-7543a2b07e69" providerId="ADAL" clId="{C9AB68B2-0F61-4604-BF77-B11C6C895E3E}" dt="2022-04-11T18:54:35.077" v="2358"/>
          <ac:spMkLst>
            <pc:docMk/>
            <pc:sldMk cId="2685769739" sldId="334"/>
            <ac:spMk id="30" creationId="{D90809C8-312B-4B24-9AB8-0F049BBF8E5F}"/>
          </ac:spMkLst>
        </pc:spChg>
        <pc:spChg chg="add del mod">
          <ac:chgData name="Vincent Duval" userId="bb45416a-e771-4a2f-995d-7543a2b07e69" providerId="ADAL" clId="{C9AB68B2-0F61-4604-BF77-B11C6C895E3E}" dt="2022-04-11T18:54:35.077" v="2358"/>
          <ac:spMkLst>
            <pc:docMk/>
            <pc:sldMk cId="2685769739" sldId="334"/>
            <ac:spMk id="31" creationId="{CACC9B1A-F324-4C93-8B37-A80135A2ECE9}"/>
          </ac:spMkLst>
        </pc:spChg>
        <pc:spChg chg="add mod">
          <ac:chgData name="Vincent Duval" userId="bb45416a-e771-4a2f-995d-7543a2b07e69" providerId="ADAL" clId="{C9AB68B2-0F61-4604-BF77-B11C6C895E3E}" dt="2022-04-11T18:56:01.705" v="2371" actId="164"/>
          <ac:spMkLst>
            <pc:docMk/>
            <pc:sldMk cId="2685769739" sldId="334"/>
            <ac:spMk id="34" creationId="{F8632251-0FA9-4D66-B2AD-7FA38365DB8C}"/>
          </ac:spMkLst>
        </pc:spChg>
        <pc:spChg chg="add mod">
          <ac:chgData name="Vincent Duval" userId="bb45416a-e771-4a2f-995d-7543a2b07e69" providerId="ADAL" clId="{C9AB68B2-0F61-4604-BF77-B11C6C895E3E}" dt="2022-04-11T18:56:01.705" v="2371" actId="164"/>
          <ac:spMkLst>
            <pc:docMk/>
            <pc:sldMk cId="2685769739" sldId="334"/>
            <ac:spMk id="35" creationId="{3C379E70-799C-49BE-9927-4A675BDAF369}"/>
          </ac:spMkLst>
        </pc:spChg>
        <pc:spChg chg="add mod">
          <ac:chgData name="Vincent Duval" userId="bb45416a-e771-4a2f-995d-7543a2b07e69" providerId="ADAL" clId="{C9AB68B2-0F61-4604-BF77-B11C6C895E3E}" dt="2022-04-11T19:37:56.494" v="3228"/>
          <ac:spMkLst>
            <pc:docMk/>
            <pc:sldMk cId="2685769739" sldId="334"/>
            <ac:spMk id="36" creationId="{69E57CBC-E97F-4F38-8F06-C1F9C1E76BDD}"/>
          </ac:spMkLst>
        </pc:spChg>
        <pc:spChg chg="add mod">
          <ac:chgData name="Vincent Duval" userId="bb45416a-e771-4a2f-995d-7543a2b07e69" providerId="ADAL" clId="{C9AB68B2-0F61-4604-BF77-B11C6C895E3E}" dt="2022-04-11T19:37:59.807" v="3229"/>
          <ac:spMkLst>
            <pc:docMk/>
            <pc:sldMk cId="2685769739" sldId="334"/>
            <ac:spMk id="37" creationId="{19E37FFC-22B6-42B7-B57C-F47BDB02B9B8}"/>
          </ac:spMkLst>
        </pc:spChg>
        <pc:spChg chg="add mod">
          <ac:chgData name="Vincent Duval" userId="bb45416a-e771-4a2f-995d-7543a2b07e69" providerId="ADAL" clId="{C9AB68B2-0F61-4604-BF77-B11C6C895E3E}" dt="2022-04-11T18:56:01.705" v="2371" actId="164"/>
          <ac:spMkLst>
            <pc:docMk/>
            <pc:sldMk cId="2685769739" sldId="334"/>
            <ac:spMk id="38" creationId="{5EC82C7C-6E4F-4442-BB9B-63D8C1585DEA}"/>
          </ac:spMkLst>
        </pc:spChg>
        <pc:spChg chg="add mod">
          <ac:chgData name="Vincent Duval" userId="bb45416a-e771-4a2f-995d-7543a2b07e69" providerId="ADAL" clId="{C9AB68B2-0F61-4604-BF77-B11C6C895E3E}" dt="2022-04-11T18:56:01.705" v="2371" actId="164"/>
          <ac:spMkLst>
            <pc:docMk/>
            <pc:sldMk cId="2685769739" sldId="334"/>
            <ac:spMk id="40" creationId="{9E9C8192-830A-4931-AAAB-52BCFD27C2EE}"/>
          </ac:spMkLst>
        </pc:spChg>
        <pc:spChg chg="add mod">
          <ac:chgData name="Vincent Duval" userId="bb45416a-e771-4a2f-995d-7543a2b07e69" providerId="ADAL" clId="{C9AB68B2-0F61-4604-BF77-B11C6C895E3E}" dt="2022-04-11T18:56:01.705" v="2371" actId="164"/>
          <ac:spMkLst>
            <pc:docMk/>
            <pc:sldMk cId="2685769739" sldId="334"/>
            <ac:spMk id="41" creationId="{CDCAEB50-E28C-430E-8A58-ECED146C4A5C}"/>
          </ac:spMkLst>
        </pc:spChg>
        <pc:spChg chg="mod">
          <ac:chgData name="Vincent Duval" userId="bb45416a-e771-4a2f-995d-7543a2b07e69" providerId="ADAL" clId="{C9AB68B2-0F61-4604-BF77-B11C6C895E3E}" dt="2022-04-11T18:54:57.638" v="2360" actId="164"/>
          <ac:spMkLst>
            <pc:docMk/>
            <pc:sldMk cId="2685769739" sldId="334"/>
            <ac:spMk id="42" creationId="{47F782A6-A02B-47A9-AAEE-EC3E8F6B463E}"/>
          </ac:spMkLst>
        </pc:spChg>
        <pc:spChg chg="mod">
          <ac:chgData name="Vincent Duval" userId="bb45416a-e771-4a2f-995d-7543a2b07e69" providerId="ADAL" clId="{C9AB68B2-0F61-4604-BF77-B11C6C895E3E}" dt="2022-04-11T18:55:03.489" v="2361" actId="164"/>
          <ac:spMkLst>
            <pc:docMk/>
            <pc:sldMk cId="2685769739" sldId="334"/>
            <ac:spMk id="43" creationId="{CBA4652F-2036-4A75-B9DB-968F57B27A11}"/>
          </ac:spMkLst>
        </pc:spChg>
        <pc:spChg chg="add mod">
          <ac:chgData name="Vincent Duval" userId="bb45416a-e771-4a2f-995d-7543a2b07e69" providerId="ADAL" clId="{C9AB68B2-0F61-4604-BF77-B11C6C895E3E}" dt="2022-04-11T18:56:01.705" v="2371" actId="164"/>
          <ac:spMkLst>
            <pc:docMk/>
            <pc:sldMk cId="2685769739" sldId="334"/>
            <ac:spMk id="44" creationId="{9C792FBA-EB73-4E54-BBBB-B383F62CE592}"/>
          </ac:spMkLst>
        </pc:spChg>
        <pc:spChg chg="add mod">
          <ac:chgData name="Vincent Duval" userId="bb45416a-e771-4a2f-995d-7543a2b07e69" providerId="ADAL" clId="{C9AB68B2-0F61-4604-BF77-B11C6C895E3E}" dt="2022-04-11T18:56:01.705" v="2371" actId="164"/>
          <ac:spMkLst>
            <pc:docMk/>
            <pc:sldMk cId="2685769739" sldId="334"/>
            <ac:spMk id="45" creationId="{8E463DAF-6739-4AB5-8446-B5065AF29CFF}"/>
          </ac:spMkLst>
        </pc:spChg>
        <pc:spChg chg="add mod">
          <ac:chgData name="Vincent Duval" userId="bb45416a-e771-4a2f-995d-7543a2b07e69" providerId="ADAL" clId="{C9AB68B2-0F61-4604-BF77-B11C6C895E3E}" dt="2022-04-11T18:56:01.705" v="2371" actId="164"/>
          <ac:spMkLst>
            <pc:docMk/>
            <pc:sldMk cId="2685769739" sldId="334"/>
            <ac:spMk id="46" creationId="{2E3934BC-442E-4E99-A6EF-BC880DB62609}"/>
          </ac:spMkLst>
        </pc:spChg>
        <pc:spChg chg="add mod">
          <ac:chgData name="Vincent Duval" userId="bb45416a-e771-4a2f-995d-7543a2b07e69" providerId="ADAL" clId="{C9AB68B2-0F61-4604-BF77-B11C6C895E3E}" dt="2022-04-11T18:56:23.394" v="2377" actId="14100"/>
          <ac:spMkLst>
            <pc:docMk/>
            <pc:sldMk cId="2685769739" sldId="334"/>
            <ac:spMk id="47" creationId="{61FE1DA3-358B-4F30-BF6E-5D77AFDB04F1}"/>
          </ac:spMkLst>
        </pc:spChg>
        <pc:spChg chg="mod">
          <ac:chgData name="Vincent Duval" userId="bb45416a-e771-4a2f-995d-7543a2b07e69" providerId="ADAL" clId="{C9AB68B2-0F61-4604-BF77-B11C6C895E3E}" dt="2022-04-11T18:54:24.771" v="2356" actId="20577"/>
          <ac:spMkLst>
            <pc:docMk/>
            <pc:sldMk cId="2685769739" sldId="334"/>
            <ac:spMk id="74" creationId="{5D7A0EB6-A835-4102-AACE-CE23FA1F7BE9}"/>
          </ac:spMkLst>
        </pc:spChg>
        <pc:spChg chg="mod">
          <ac:chgData name="Vincent Duval" userId="bb45416a-e771-4a2f-995d-7543a2b07e69" providerId="ADAL" clId="{C9AB68B2-0F61-4604-BF77-B11C6C895E3E}" dt="2022-04-11T18:55:03.489" v="2361" actId="164"/>
          <ac:spMkLst>
            <pc:docMk/>
            <pc:sldMk cId="2685769739" sldId="334"/>
            <ac:spMk id="75" creationId="{A2AAFC8D-BDBD-446E-A378-063495108704}"/>
          </ac:spMkLst>
        </pc:spChg>
        <pc:spChg chg="mod topLvl">
          <ac:chgData name="Vincent Duval" userId="bb45416a-e771-4a2f-995d-7543a2b07e69" providerId="ADAL" clId="{C9AB68B2-0F61-4604-BF77-B11C6C895E3E}" dt="2022-04-11T18:55:03.489" v="2361" actId="164"/>
          <ac:spMkLst>
            <pc:docMk/>
            <pc:sldMk cId="2685769739" sldId="334"/>
            <ac:spMk id="77" creationId="{F59EF30F-71B3-4533-8C1E-48FBE4AA5C2C}"/>
          </ac:spMkLst>
        </pc:spChg>
        <pc:grpChg chg="del">
          <ac:chgData name="Vincent Duval" userId="bb45416a-e771-4a2f-995d-7543a2b07e69" providerId="ADAL" clId="{C9AB68B2-0F61-4604-BF77-B11C6C895E3E}" dt="2022-04-11T18:54:52.259" v="2359" actId="165"/>
          <ac:grpSpMkLst>
            <pc:docMk/>
            <pc:sldMk cId="2685769739" sldId="334"/>
            <ac:grpSpMk id="4" creationId="{B1D2AEBE-02E0-4F62-A975-FDBAD7C9E6A8}"/>
          </ac:grpSpMkLst>
        </pc:grpChg>
        <pc:grpChg chg="add mod">
          <ac:chgData name="Vincent Duval" userId="bb45416a-e771-4a2f-995d-7543a2b07e69" providerId="ADAL" clId="{C9AB68B2-0F61-4604-BF77-B11C6C895E3E}" dt="2022-04-11T18:54:57.638" v="2360" actId="164"/>
          <ac:grpSpMkLst>
            <pc:docMk/>
            <pc:sldMk cId="2685769739" sldId="334"/>
            <ac:grpSpMk id="5" creationId="{1ED768F5-4673-48CA-B615-6712AD1245E4}"/>
          </ac:grpSpMkLst>
        </pc:grpChg>
        <pc:grpChg chg="add mod">
          <ac:chgData name="Vincent Duval" userId="bb45416a-e771-4a2f-995d-7543a2b07e69" providerId="ADAL" clId="{C9AB68B2-0F61-4604-BF77-B11C6C895E3E}" dt="2022-04-11T18:55:03.489" v="2361" actId="164"/>
          <ac:grpSpMkLst>
            <pc:docMk/>
            <pc:sldMk cId="2685769739" sldId="334"/>
            <ac:grpSpMk id="6" creationId="{1BCA0AC5-F990-44A3-B7C3-A67127490E38}"/>
          </ac:grpSpMkLst>
        </pc:grpChg>
        <pc:grpChg chg="add mod">
          <ac:chgData name="Vincent Duval" userId="bb45416a-e771-4a2f-995d-7543a2b07e69" providerId="ADAL" clId="{C9AB68B2-0F61-4604-BF77-B11C6C895E3E}" dt="2022-04-11T18:56:01.705" v="2371" actId="164"/>
          <ac:grpSpMkLst>
            <pc:docMk/>
            <pc:sldMk cId="2685769739" sldId="334"/>
            <ac:grpSpMk id="7" creationId="{D64ECB7D-A491-4676-9F94-95D70DC5E47D}"/>
          </ac:grpSpMkLst>
        </pc:grpChg>
        <pc:grpChg chg="mod">
          <ac:chgData name="Vincent Duval" userId="bb45416a-e771-4a2f-995d-7543a2b07e69" providerId="ADAL" clId="{C9AB68B2-0F61-4604-BF77-B11C6C895E3E}" dt="2022-04-11T18:55:03.489" v="2361" actId="164"/>
          <ac:grpSpMkLst>
            <pc:docMk/>
            <pc:sldMk cId="2685769739" sldId="334"/>
            <ac:grpSpMk id="72" creationId="{F8E65274-2AEA-4B69-805A-A1C823A68318}"/>
          </ac:grpSpMkLst>
        </pc:grpChg>
      </pc:sldChg>
      <pc:sldChg chg="addSp delSp modSp add mod modAnim">
        <pc:chgData name="Vincent Duval" userId="bb45416a-e771-4a2f-995d-7543a2b07e69" providerId="ADAL" clId="{C9AB68B2-0F61-4604-BF77-B11C6C895E3E}" dt="2022-04-11T19:46:47.950" v="4356" actId="167"/>
        <pc:sldMkLst>
          <pc:docMk/>
          <pc:sldMk cId="3050149736" sldId="335"/>
        </pc:sldMkLst>
        <pc:spChg chg="mod">
          <ac:chgData name="Vincent Duval" userId="bb45416a-e771-4a2f-995d-7543a2b07e69" providerId="ADAL" clId="{C9AB68B2-0F61-4604-BF77-B11C6C895E3E}" dt="2022-04-11T19:38:20.288" v="3233" actId="1076"/>
          <ac:spMkLst>
            <pc:docMk/>
            <pc:sldMk cId="3050149736" sldId="335"/>
            <ac:spMk id="2" creationId="{B94F239A-01BC-4F39-A27E-65ABA9E101D8}"/>
          </ac:spMkLst>
        </pc:spChg>
        <pc:spChg chg="mod">
          <ac:chgData name="Vincent Duval" userId="bb45416a-e771-4a2f-995d-7543a2b07e69" providerId="ADAL" clId="{C9AB68B2-0F61-4604-BF77-B11C6C895E3E}" dt="2022-04-11T19:38:20.288" v="3233" actId="1076"/>
          <ac:spMkLst>
            <pc:docMk/>
            <pc:sldMk cId="3050149736" sldId="335"/>
            <ac:spMk id="3" creationId="{7D0103B6-DC32-4CD3-873B-11D8311AE876}"/>
          </ac:spMkLst>
        </pc:spChg>
        <pc:spChg chg="mod">
          <ac:chgData name="Vincent Duval" userId="bb45416a-e771-4a2f-995d-7543a2b07e69" providerId="ADAL" clId="{C9AB68B2-0F61-4604-BF77-B11C6C895E3E}" dt="2022-04-11T19:38:38.515" v="3236" actId="207"/>
          <ac:spMkLst>
            <pc:docMk/>
            <pc:sldMk cId="3050149736" sldId="335"/>
            <ac:spMk id="7" creationId="{1C761E7D-75B9-4F5E-8BB0-1FFF86D3DFDF}"/>
          </ac:spMkLst>
        </pc:spChg>
        <pc:spChg chg="mod">
          <ac:chgData name="Vincent Duval" userId="bb45416a-e771-4a2f-995d-7543a2b07e69" providerId="ADAL" clId="{C9AB68B2-0F61-4604-BF77-B11C6C895E3E}" dt="2022-04-11T19:38:38.515" v="3236" actId="207"/>
          <ac:spMkLst>
            <pc:docMk/>
            <pc:sldMk cId="3050149736" sldId="335"/>
            <ac:spMk id="8" creationId="{C8684277-F1AB-496A-823D-7B152F2F738B}"/>
          </ac:spMkLst>
        </pc:spChg>
        <pc:spChg chg="mod">
          <ac:chgData name="Vincent Duval" userId="bb45416a-e771-4a2f-995d-7543a2b07e69" providerId="ADAL" clId="{C9AB68B2-0F61-4604-BF77-B11C6C895E3E}" dt="2022-04-11T19:38:38.515" v="3236" actId="207"/>
          <ac:spMkLst>
            <pc:docMk/>
            <pc:sldMk cId="3050149736" sldId="335"/>
            <ac:spMk id="9" creationId="{FD3A2466-A2F4-40DE-90AD-1F0647B5FDF5}"/>
          </ac:spMkLst>
        </pc:spChg>
        <pc:spChg chg="mod">
          <ac:chgData name="Vincent Duval" userId="bb45416a-e771-4a2f-995d-7543a2b07e69" providerId="ADAL" clId="{C9AB68B2-0F61-4604-BF77-B11C6C895E3E}" dt="2022-04-11T19:38:38.515" v="3236" actId="207"/>
          <ac:spMkLst>
            <pc:docMk/>
            <pc:sldMk cId="3050149736" sldId="335"/>
            <ac:spMk id="10" creationId="{050D9C63-9E33-4DD7-89BC-A6A43374B107}"/>
          </ac:spMkLst>
        </pc:spChg>
        <pc:spChg chg="mod">
          <ac:chgData name="Vincent Duval" userId="bb45416a-e771-4a2f-995d-7543a2b07e69" providerId="ADAL" clId="{C9AB68B2-0F61-4604-BF77-B11C6C895E3E}" dt="2022-04-11T19:38:32.569" v="3235" actId="207"/>
          <ac:spMkLst>
            <pc:docMk/>
            <pc:sldMk cId="3050149736" sldId="335"/>
            <ac:spMk id="12" creationId="{2A1723FA-FBE0-4471-B65E-B23B966BF746}"/>
          </ac:spMkLst>
        </pc:spChg>
        <pc:spChg chg="mod">
          <ac:chgData name="Vincent Duval" userId="bb45416a-e771-4a2f-995d-7543a2b07e69" providerId="ADAL" clId="{C9AB68B2-0F61-4604-BF77-B11C6C895E3E}" dt="2022-04-11T19:38:38.515" v="3236" actId="207"/>
          <ac:spMkLst>
            <pc:docMk/>
            <pc:sldMk cId="3050149736" sldId="335"/>
            <ac:spMk id="13" creationId="{24401499-7EFC-4A22-9AF3-009A26FDA1F1}"/>
          </ac:spMkLst>
        </pc:spChg>
        <pc:spChg chg="mod">
          <ac:chgData name="Vincent Duval" userId="bb45416a-e771-4a2f-995d-7543a2b07e69" providerId="ADAL" clId="{C9AB68B2-0F61-4604-BF77-B11C6C895E3E}" dt="2022-04-11T19:38:20.288" v="3233" actId="1076"/>
          <ac:spMkLst>
            <pc:docMk/>
            <pc:sldMk cId="3050149736" sldId="335"/>
            <ac:spMk id="15" creationId="{7B61EC8E-E308-437C-89AC-9D72F7B344E1}"/>
          </ac:spMkLst>
        </pc:spChg>
        <pc:spChg chg="mod">
          <ac:chgData name="Vincent Duval" userId="bb45416a-e771-4a2f-995d-7543a2b07e69" providerId="ADAL" clId="{C9AB68B2-0F61-4604-BF77-B11C6C895E3E}" dt="2022-04-11T19:38:20.288" v="3233" actId="1076"/>
          <ac:spMkLst>
            <pc:docMk/>
            <pc:sldMk cId="3050149736" sldId="335"/>
            <ac:spMk id="16" creationId="{5E134865-9FFC-4038-9DDA-D6FEC20FAF45}"/>
          </ac:spMkLst>
        </pc:spChg>
        <pc:spChg chg="mod">
          <ac:chgData name="Vincent Duval" userId="bb45416a-e771-4a2f-995d-7543a2b07e69" providerId="ADAL" clId="{C9AB68B2-0F61-4604-BF77-B11C6C895E3E}" dt="2022-04-11T19:38:20.288" v="3233" actId="1076"/>
          <ac:spMkLst>
            <pc:docMk/>
            <pc:sldMk cId="3050149736" sldId="335"/>
            <ac:spMk id="18" creationId="{E100719A-E911-4C55-9379-6E6E71C298CA}"/>
          </ac:spMkLst>
        </pc:spChg>
        <pc:spChg chg="mod">
          <ac:chgData name="Vincent Duval" userId="bb45416a-e771-4a2f-995d-7543a2b07e69" providerId="ADAL" clId="{C9AB68B2-0F61-4604-BF77-B11C6C895E3E}" dt="2022-04-11T19:38:20.288" v="3233" actId="1076"/>
          <ac:spMkLst>
            <pc:docMk/>
            <pc:sldMk cId="3050149736" sldId="335"/>
            <ac:spMk id="19" creationId="{94BA8585-877D-448A-B239-63057AD6AE2F}"/>
          </ac:spMkLst>
        </pc:spChg>
        <pc:spChg chg="mod">
          <ac:chgData name="Vincent Duval" userId="bb45416a-e771-4a2f-995d-7543a2b07e69" providerId="ADAL" clId="{C9AB68B2-0F61-4604-BF77-B11C6C895E3E}" dt="2022-04-11T19:38:20.288" v="3233" actId="1076"/>
          <ac:spMkLst>
            <pc:docMk/>
            <pc:sldMk cId="3050149736" sldId="335"/>
            <ac:spMk id="27" creationId="{5E69E5B1-E9B5-4DDD-AEAB-0EA4C9E8EDB9}"/>
          </ac:spMkLst>
        </pc:spChg>
        <pc:spChg chg="mod">
          <ac:chgData name="Vincent Duval" userId="bb45416a-e771-4a2f-995d-7543a2b07e69" providerId="ADAL" clId="{C9AB68B2-0F61-4604-BF77-B11C6C895E3E}" dt="2022-04-11T19:38:20.288" v="3233" actId="1076"/>
          <ac:spMkLst>
            <pc:docMk/>
            <pc:sldMk cId="3050149736" sldId="335"/>
            <ac:spMk id="35" creationId="{4858DD59-7E21-4A56-A16C-D74E1F4C8F3C}"/>
          </ac:spMkLst>
        </pc:spChg>
        <pc:spChg chg="mod">
          <ac:chgData name="Vincent Duval" userId="bb45416a-e771-4a2f-995d-7543a2b07e69" providerId="ADAL" clId="{C9AB68B2-0F61-4604-BF77-B11C6C895E3E}" dt="2022-04-11T19:38:20.288" v="3233" actId="1076"/>
          <ac:spMkLst>
            <pc:docMk/>
            <pc:sldMk cId="3050149736" sldId="335"/>
            <ac:spMk id="37" creationId="{0731C473-0FC0-428D-998E-CAB650EBA539}"/>
          </ac:spMkLst>
        </pc:spChg>
        <pc:spChg chg="mod">
          <ac:chgData name="Vincent Duval" userId="bb45416a-e771-4a2f-995d-7543a2b07e69" providerId="ADAL" clId="{C9AB68B2-0F61-4604-BF77-B11C6C895E3E}" dt="2022-04-11T19:38:20.288" v="3233" actId="1076"/>
          <ac:spMkLst>
            <pc:docMk/>
            <pc:sldMk cId="3050149736" sldId="335"/>
            <ac:spMk id="38" creationId="{42DCDDA0-A35C-49A2-BAE8-24374A88A558}"/>
          </ac:spMkLst>
        </pc:spChg>
        <pc:spChg chg="mod">
          <ac:chgData name="Vincent Duval" userId="bb45416a-e771-4a2f-995d-7543a2b07e69" providerId="ADAL" clId="{C9AB68B2-0F61-4604-BF77-B11C6C895E3E}" dt="2022-04-11T19:38:20.288" v="3233" actId="1076"/>
          <ac:spMkLst>
            <pc:docMk/>
            <pc:sldMk cId="3050149736" sldId="335"/>
            <ac:spMk id="39" creationId="{4204A53A-1E6A-41E1-AD32-55E944E99E96}"/>
          </ac:spMkLst>
        </pc:spChg>
        <pc:spChg chg="mod">
          <ac:chgData name="Vincent Duval" userId="bb45416a-e771-4a2f-995d-7543a2b07e69" providerId="ADAL" clId="{C9AB68B2-0F61-4604-BF77-B11C6C895E3E}" dt="2022-04-11T19:38:20.288" v="3233" actId="1076"/>
          <ac:spMkLst>
            <pc:docMk/>
            <pc:sldMk cId="3050149736" sldId="335"/>
            <ac:spMk id="40" creationId="{7C4C5CAA-CBCF-4C01-80D7-609235EFDB7D}"/>
          </ac:spMkLst>
        </pc:spChg>
        <pc:spChg chg="mod">
          <ac:chgData name="Vincent Duval" userId="bb45416a-e771-4a2f-995d-7543a2b07e69" providerId="ADAL" clId="{C9AB68B2-0F61-4604-BF77-B11C6C895E3E}" dt="2022-04-11T19:38:20.288" v="3233" actId="1076"/>
          <ac:spMkLst>
            <pc:docMk/>
            <pc:sldMk cId="3050149736" sldId="335"/>
            <ac:spMk id="41" creationId="{534DC68B-DD73-4696-8DEA-1F9B75B6B1BB}"/>
          </ac:spMkLst>
        </pc:spChg>
        <pc:spChg chg="mod">
          <ac:chgData name="Vincent Duval" userId="bb45416a-e771-4a2f-995d-7543a2b07e69" providerId="ADAL" clId="{C9AB68B2-0F61-4604-BF77-B11C6C895E3E}" dt="2022-04-11T19:38:20.288" v="3233" actId="1076"/>
          <ac:spMkLst>
            <pc:docMk/>
            <pc:sldMk cId="3050149736" sldId="335"/>
            <ac:spMk id="42" creationId="{0FE9FED4-5762-4396-BA11-BD099C9EF725}"/>
          </ac:spMkLst>
        </pc:spChg>
        <pc:spChg chg="add mod ord">
          <ac:chgData name="Vincent Duval" userId="bb45416a-e771-4a2f-995d-7543a2b07e69" providerId="ADAL" clId="{C9AB68B2-0F61-4604-BF77-B11C6C895E3E}" dt="2022-04-11T19:46:47.950" v="4356" actId="167"/>
          <ac:spMkLst>
            <pc:docMk/>
            <pc:sldMk cId="3050149736" sldId="335"/>
            <ac:spMk id="43" creationId="{7697D3BC-7142-482D-A8C6-166A345494F7}"/>
          </ac:spMkLst>
        </pc:spChg>
        <pc:spChg chg="mod">
          <ac:chgData name="Vincent Duval" userId="bb45416a-e771-4a2f-995d-7543a2b07e69" providerId="ADAL" clId="{C9AB68B2-0F61-4604-BF77-B11C6C895E3E}" dt="2022-04-11T19:38:20.288" v="3233" actId="1076"/>
          <ac:spMkLst>
            <pc:docMk/>
            <pc:sldMk cId="3050149736" sldId="335"/>
            <ac:spMk id="51" creationId="{C0C2D513-9FD4-4184-BACC-631D3E30E11C}"/>
          </ac:spMkLst>
        </pc:spChg>
        <pc:spChg chg="del mod">
          <ac:chgData name="Vincent Duval" userId="bb45416a-e771-4a2f-995d-7543a2b07e69" providerId="ADAL" clId="{C9AB68B2-0F61-4604-BF77-B11C6C895E3E}" dt="2022-04-11T19:46:32.704" v="4351" actId="478"/>
          <ac:spMkLst>
            <pc:docMk/>
            <pc:sldMk cId="3050149736" sldId="335"/>
            <ac:spMk id="58" creationId="{843E304D-B205-4623-8AAC-937C00851689}"/>
          </ac:spMkLst>
        </pc:spChg>
        <pc:spChg chg="mod">
          <ac:chgData name="Vincent Duval" userId="bb45416a-e771-4a2f-995d-7543a2b07e69" providerId="ADAL" clId="{C9AB68B2-0F61-4604-BF77-B11C6C895E3E}" dt="2022-04-11T19:38:20.288" v="3233" actId="1076"/>
          <ac:spMkLst>
            <pc:docMk/>
            <pc:sldMk cId="3050149736" sldId="335"/>
            <ac:spMk id="59" creationId="{F68DC1DF-AAED-44A5-87A0-DD436FEDEC09}"/>
          </ac:spMkLst>
        </pc:spChg>
        <pc:spChg chg="mod">
          <ac:chgData name="Vincent Duval" userId="bb45416a-e771-4a2f-995d-7543a2b07e69" providerId="ADAL" clId="{C9AB68B2-0F61-4604-BF77-B11C6C895E3E}" dt="2022-04-11T19:38:20.288" v="3233" actId="1076"/>
          <ac:spMkLst>
            <pc:docMk/>
            <pc:sldMk cId="3050149736" sldId="335"/>
            <ac:spMk id="60" creationId="{CB43CCD1-272D-4AEA-B66C-CE9FD5B73AC6}"/>
          </ac:spMkLst>
        </pc:spChg>
        <pc:spChg chg="mod">
          <ac:chgData name="Vincent Duval" userId="bb45416a-e771-4a2f-995d-7543a2b07e69" providerId="ADAL" clId="{C9AB68B2-0F61-4604-BF77-B11C6C895E3E}" dt="2022-04-11T19:38:20.288" v="3233" actId="1076"/>
          <ac:spMkLst>
            <pc:docMk/>
            <pc:sldMk cId="3050149736" sldId="335"/>
            <ac:spMk id="61" creationId="{18FDBD97-9F83-4F1B-9BBC-759E5665A45D}"/>
          </ac:spMkLst>
        </pc:spChg>
        <pc:spChg chg="mod">
          <ac:chgData name="Vincent Duval" userId="bb45416a-e771-4a2f-995d-7543a2b07e69" providerId="ADAL" clId="{C9AB68B2-0F61-4604-BF77-B11C6C895E3E}" dt="2022-04-11T19:38:20.288" v="3233" actId="1076"/>
          <ac:spMkLst>
            <pc:docMk/>
            <pc:sldMk cId="3050149736" sldId="335"/>
            <ac:spMk id="62" creationId="{6F1A0599-E1CE-4304-8441-38326A69A3DD}"/>
          </ac:spMkLst>
        </pc:spChg>
        <pc:grpChg chg="mod">
          <ac:chgData name="Vincent Duval" userId="bb45416a-e771-4a2f-995d-7543a2b07e69" providerId="ADAL" clId="{C9AB68B2-0F61-4604-BF77-B11C6C895E3E}" dt="2022-04-11T19:38:20.288" v="3233" actId="1076"/>
          <ac:grpSpMkLst>
            <pc:docMk/>
            <pc:sldMk cId="3050149736" sldId="335"/>
            <ac:grpSpMk id="63" creationId="{BDF19BF7-F5A1-4EEF-9914-918D4986FDAA}"/>
          </ac:grpSpMkLst>
        </pc:grpChg>
        <pc:grpChg chg="mod">
          <ac:chgData name="Vincent Duval" userId="bb45416a-e771-4a2f-995d-7543a2b07e69" providerId="ADAL" clId="{C9AB68B2-0F61-4604-BF77-B11C6C895E3E}" dt="2022-04-11T19:38:20.288" v="3233" actId="1076"/>
          <ac:grpSpMkLst>
            <pc:docMk/>
            <pc:sldMk cId="3050149736" sldId="335"/>
            <ac:grpSpMk id="64" creationId="{6E1097AB-B057-42A3-93C6-655C8B063796}"/>
          </ac:grpSpMkLst>
        </pc:grpChg>
        <pc:grpChg chg="mod">
          <ac:chgData name="Vincent Duval" userId="bb45416a-e771-4a2f-995d-7543a2b07e69" providerId="ADAL" clId="{C9AB68B2-0F61-4604-BF77-B11C6C895E3E}" dt="2022-04-11T19:38:20.288" v="3233" actId="1076"/>
          <ac:grpSpMkLst>
            <pc:docMk/>
            <pc:sldMk cId="3050149736" sldId="335"/>
            <ac:grpSpMk id="68" creationId="{77D59C97-FB7E-42B0-9095-F6D3BDE52BCC}"/>
          </ac:grpSpMkLst>
        </pc:grpChg>
      </pc:sldChg>
      <pc:sldChg chg="addSp delSp modSp add mod ord modAnim">
        <pc:chgData name="Vincent Duval" userId="bb45416a-e771-4a2f-995d-7543a2b07e69" providerId="ADAL" clId="{C9AB68B2-0F61-4604-BF77-B11C6C895E3E}" dt="2022-04-11T19:46:50.671" v="4357" actId="167"/>
        <pc:sldMkLst>
          <pc:docMk/>
          <pc:sldMk cId="3661334520" sldId="336"/>
        </pc:sldMkLst>
        <pc:spChg chg="mod">
          <ac:chgData name="Vincent Duval" userId="bb45416a-e771-4a2f-995d-7543a2b07e69" providerId="ADAL" clId="{C9AB68B2-0F61-4604-BF77-B11C6C895E3E}" dt="2022-04-11T19:38:49.513" v="3237" actId="207"/>
          <ac:spMkLst>
            <pc:docMk/>
            <pc:sldMk cId="3661334520" sldId="336"/>
            <ac:spMk id="5" creationId="{423FFEB6-F71E-4CC3-AC7C-C7185CDE334F}"/>
          </ac:spMkLst>
        </pc:spChg>
        <pc:spChg chg="mod">
          <ac:chgData name="Vincent Duval" userId="bb45416a-e771-4a2f-995d-7543a2b07e69" providerId="ADAL" clId="{C9AB68B2-0F61-4604-BF77-B11C6C895E3E}" dt="2022-04-11T19:38:49.513" v="3237" actId="207"/>
          <ac:spMkLst>
            <pc:docMk/>
            <pc:sldMk cId="3661334520" sldId="336"/>
            <ac:spMk id="7" creationId="{1C761E7D-75B9-4F5E-8BB0-1FFF86D3DFDF}"/>
          </ac:spMkLst>
        </pc:spChg>
        <pc:spChg chg="mod">
          <ac:chgData name="Vincent Duval" userId="bb45416a-e771-4a2f-995d-7543a2b07e69" providerId="ADAL" clId="{C9AB68B2-0F61-4604-BF77-B11C6C895E3E}" dt="2022-04-11T19:38:49.513" v="3237" actId="207"/>
          <ac:spMkLst>
            <pc:docMk/>
            <pc:sldMk cId="3661334520" sldId="336"/>
            <ac:spMk id="8" creationId="{C8684277-F1AB-496A-823D-7B152F2F738B}"/>
          </ac:spMkLst>
        </pc:spChg>
        <pc:spChg chg="mod">
          <ac:chgData name="Vincent Duval" userId="bb45416a-e771-4a2f-995d-7543a2b07e69" providerId="ADAL" clId="{C9AB68B2-0F61-4604-BF77-B11C6C895E3E}" dt="2022-04-11T19:38:49.513" v="3237" actId="207"/>
          <ac:spMkLst>
            <pc:docMk/>
            <pc:sldMk cId="3661334520" sldId="336"/>
            <ac:spMk id="9" creationId="{FD3A2466-A2F4-40DE-90AD-1F0647B5FDF5}"/>
          </ac:spMkLst>
        </pc:spChg>
        <pc:spChg chg="mod">
          <ac:chgData name="Vincent Duval" userId="bb45416a-e771-4a2f-995d-7543a2b07e69" providerId="ADAL" clId="{C9AB68B2-0F61-4604-BF77-B11C6C895E3E}" dt="2022-04-11T19:38:49.513" v="3237" actId="207"/>
          <ac:spMkLst>
            <pc:docMk/>
            <pc:sldMk cId="3661334520" sldId="336"/>
            <ac:spMk id="10" creationId="{050D9C63-9E33-4DD7-89BC-A6A43374B107}"/>
          </ac:spMkLst>
        </pc:spChg>
        <pc:spChg chg="mod">
          <ac:chgData name="Vincent Duval" userId="bb45416a-e771-4a2f-995d-7543a2b07e69" providerId="ADAL" clId="{C9AB68B2-0F61-4604-BF77-B11C6C895E3E}" dt="2022-04-11T19:38:49.513" v="3237" actId="207"/>
          <ac:spMkLst>
            <pc:docMk/>
            <pc:sldMk cId="3661334520" sldId="336"/>
            <ac:spMk id="13" creationId="{24401499-7EFC-4A22-9AF3-009A26FDA1F1}"/>
          </ac:spMkLst>
        </pc:spChg>
        <pc:spChg chg="mod">
          <ac:chgData name="Vincent Duval" userId="bb45416a-e771-4a2f-995d-7543a2b07e69" providerId="ADAL" clId="{C9AB68B2-0F61-4604-BF77-B11C6C895E3E}" dt="2022-04-11T19:38:49.513" v="3237" actId="207"/>
          <ac:spMkLst>
            <pc:docMk/>
            <pc:sldMk cId="3661334520" sldId="336"/>
            <ac:spMk id="15" creationId="{7B61EC8E-E308-437C-89AC-9D72F7B344E1}"/>
          </ac:spMkLst>
        </pc:spChg>
        <pc:spChg chg="mod">
          <ac:chgData name="Vincent Duval" userId="bb45416a-e771-4a2f-995d-7543a2b07e69" providerId="ADAL" clId="{C9AB68B2-0F61-4604-BF77-B11C6C895E3E}" dt="2022-04-11T19:02:55.417" v="3044"/>
          <ac:spMkLst>
            <pc:docMk/>
            <pc:sldMk cId="3661334520" sldId="336"/>
            <ac:spMk id="16" creationId="{5E134865-9FFC-4038-9DDA-D6FEC20FAF45}"/>
          </ac:spMkLst>
        </pc:spChg>
        <pc:spChg chg="mod">
          <ac:chgData name="Vincent Duval" userId="bb45416a-e771-4a2f-995d-7543a2b07e69" providerId="ADAL" clId="{C9AB68B2-0F61-4604-BF77-B11C6C895E3E}" dt="2022-04-11T19:02:55.417" v="3044"/>
          <ac:spMkLst>
            <pc:docMk/>
            <pc:sldMk cId="3661334520" sldId="336"/>
            <ac:spMk id="18" creationId="{E100719A-E911-4C55-9379-6E6E71C298CA}"/>
          </ac:spMkLst>
        </pc:spChg>
        <pc:spChg chg="mod">
          <ac:chgData name="Vincent Duval" userId="bb45416a-e771-4a2f-995d-7543a2b07e69" providerId="ADAL" clId="{C9AB68B2-0F61-4604-BF77-B11C6C895E3E}" dt="2022-04-11T19:02:55.417" v="3044"/>
          <ac:spMkLst>
            <pc:docMk/>
            <pc:sldMk cId="3661334520" sldId="336"/>
            <ac:spMk id="19" creationId="{94BA8585-877D-448A-B239-63057AD6AE2F}"/>
          </ac:spMkLst>
        </pc:spChg>
        <pc:spChg chg="mod">
          <ac:chgData name="Vincent Duval" userId="bb45416a-e771-4a2f-995d-7543a2b07e69" providerId="ADAL" clId="{C9AB68B2-0F61-4604-BF77-B11C6C895E3E}" dt="2022-04-11T19:02:55.417" v="3044"/>
          <ac:spMkLst>
            <pc:docMk/>
            <pc:sldMk cId="3661334520" sldId="336"/>
            <ac:spMk id="27" creationId="{5E69E5B1-E9B5-4DDD-AEAB-0EA4C9E8EDB9}"/>
          </ac:spMkLst>
        </pc:spChg>
        <pc:spChg chg="mod">
          <ac:chgData name="Vincent Duval" userId="bb45416a-e771-4a2f-995d-7543a2b07e69" providerId="ADAL" clId="{C9AB68B2-0F61-4604-BF77-B11C6C895E3E}" dt="2022-04-11T19:38:49.513" v="3237" actId="207"/>
          <ac:spMkLst>
            <pc:docMk/>
            <pc:sldMk cId="3661334520" sldId="336"/>
            <ac:spMk id="35" creationId="{4858DD59-7E21-4A56-A16C-D74E1F4C8F3C}"/>
          </ac:spMkLst>
        </pc:spChg>
        <pc:spChg chg="mod">
          <ac:chgData name="Vincent Duval" userId="bb45416a-e771-4a2f-995d-7543a2b07e69" providerId="ADAL" clId="{C9AB68B2-0F61-4604-BF77-B11C6C895E3E}" dt="2022-04-11T19:02:55.417" v="3044"/>
          <ac:spMkLst>
            <pc:docMk/>
            <pc:sldMk cId="3661334520" sldId="336"/>
            <ac:spMk id="37" creationId="{0731C473-0FC0-428D-998E-CAB650EBA539}"/>
          </ac:spMkLst>
        </pc:spChg>
        <pc:spChg chg="mod">
          <ac:chgData name="Vincent Duval" userId="bb45416a-e771-4a2f-995d-7543a2b07e69" providerId="ADAL" clId="{C9AB68B2-0F61-4604-BF77-B11C6C895E3E}" dt="2022-04-11T19:02:55.417" v="3044"/>
          <ac:spMkLst>
            <pc:docMk/>
            <pc:sldMk cId="3661334520" sldId="336"/>
            <ac:spMk id="38" creationId="{42DCDDA0-A35C-49A2-BAE8-24374A88A558}"/>
          </ac:spMkLst>
        </pc:spChg>
        <pc:spChg chg="mod">
          <ac:chgData name="Vincent Duval" userId="bb45416a-e771-4a2f-995d-7543a2b07e69" providerId="ADAL" clId="{C9AB68B2-0F61-4604-BF77-B11C6C895E3E}" dt="2022-04-11T19:02:55.417" v="3044"/>
          <ac:spMkLst>
            <pc:docMk/>
            <pc:sldMk cId="3661334520" sldId="336"/>
            <ac:spMk id="39" creationId="{4204A53A-1E6A-41E1-AD32-55E944E99E96}"/>
          </ac:spMkLst>
        </pc:spChg>
        <pc:spChg chg="mod">
          <ac:chgData name="Vincent Duval" userId="bb45416a-e771-4a2f-995d-7543a2b07e69" providerId="ADAL" clId="{C9AB68B2-0F61-4604-BF77-B11C6C895E3E}" dt="2022-04-11T19:02:55.417" v="3044"/>
          <ac:spMkLst>
            <pc:docMk/>
            <pc:sldMk cId="3661334520" sldId="336"/>
            <ac:spMk id="40" creationId="{7C4C5CAA-CBCF-4C01-80D7-609235EFDB7D}"/>
          </ac:spMkLst>
        </pc:spChg>
        <pc:spChg chg="mod">
          <ac:chgData name="Vincent Duval" userId="bb45416a-e771-4a2f-995d-7543a2b07e69" providerId="ADAL" clId="{C9AB68B2-0F61-4604-BF77-B11C6C895E3E}" dt="2022-04-11T19:02:55.417" v="3044"/>
          <ac:spMkLst>
            <pc:docMk/>
            <pc:sldMk cId="3661334520" sldId="336"/>
            <ac:spMk id="41" creationId="{534DC68B-DD73-4696-8DEA-1F9B75B6B1BB}"/>
          </ac:spMkLst>
        </pc:spChg>
        <pc:spChg chg="add mod ord">
          <ac:chgData name="Vincent Duval" userId="bb45416a-e771-4a2f-995d-7543a2b07e69" providerId="ADAL" clId="{C9AB68B2-0F61-4604-BF77-B11C6C895E3E}" dt="2022-04-11T19:46:50.671" v="4357" actId="167"/>
          <ac:spMkLst>
            <pc:docMk/>
            <pc:sldMk cId="3661334520" sldId="336"/>
            <ac:spMk id="43" creationId="{D018E630-CBED-4314-9607-38ECE6893BE3}"/>
          </ac:spMkLst>
        </pc:spChg>
        <pc:spChg chg="mod">
          <ac:chgData name="Vincent Duval" userId="bb45416a-e771-4a2f-995d-7543a2b07e69" providerId="ADAL" clId="{C9AB68B2-0F61-4604-BF77-B11C6C895E3E}" dt="2022-04-11T19:41:40.903" v="3582" actId="20577"/>
          <ac:spMkLst>
            <pc:docMk/>
            <pc:sldMk cId="3661334520" sldId="336"/>
            <ac:spMk id="51" creationId="{C0C2D513-9FD4-4184-BACC-631D3E30E11C}"/>
          </ac:spMkLst>
        </pc:spChg>
        <pc:spChg chg="mod">
          <ac:chgData name="Vincent Duval" userId="bb45416a-e771-4a2f-995d-7543a2b07e69" providerId="ADAL" clId="{C9AB68B2-0F61-4604-BF77-B11C6C895E3E}" dt="2022-04-11T19:38:49.513" v="3237" actId="207"/>
          <ac:spMkLst>
            <pc:docMk/>
            <pc:sldMk cId="3661334520" sldId="336"/>
            <ac:spMk id="54" creationId="{F4BC44C1-8E48-4D22-A636-3405488C1478}"/>
          </ac:spMkLst>
        </pc:spChg>
        <pc:spChg chg="mod">
          <ac:chgData name="Vincent Duval" userId="bb45416a-e771-4a2f-995d-7543a2b07e69" providerId="ADAL" clId="{C9AB68B2-0F61-4604-BF77-B11C6C895E3E}" dt="2022-04-11T19:38:49.513" v="3237" actId="207"/>
          <ac:spMkLst>
            <pc:docMk/>
            <pc:sldMk cId="3661334520" sldId="336"/>
            <ac:spMk id="55" creationId="{82B1C244-B449-48D9-A2FB-2D39BC909DBD}"/>
          </ac:spMkLst>
        </pc:spChg>
        <pc:spChg chg="del">
          <ac:chgData name="Vincent Duval" userId="bb45416a-e771-4a2f-995d-7543a2b07e69" providerId="ADAL" clId="{C9AB68B2-0F61-4604-BF77-B11C6C895E3E}" dt="2022-04-11T19:46:29.808" v="4349" actId="478"/>
          <ac:spMkLst>
            <pc:docMk/>
            <pc:sldMk cId="3661334520" sldId="336"/>
            <ac:spMk id="58" creationId="{843E304D-B205-4623-8AAC-937C00851689}"/>
          </ac:spMkLst>
        </pc:spChg>
        <pc:spChg chg="mod">
          <ac:chgData name="Vincent Duval" userId="bb45416a-e771-4a2f-995d-7543a2b07e69" providerId="ADAL" clId="{C9AB68B2-0F61-4604-BF77-B11C6C895E3E}" dt="2022-04-11T19:38:49.513" v="3237" actId="207"/>
          <ac:spMkLst>
            <pc:docMk/>
            <pc:sldMk cId="3661334520" sldId="336"/>
            <ac:spMk id="65" creationId="{ADFA16D8-246C-4C80-98E8-55DEEFE4A503}"/>
          </ac:spMkLst>
        </pc:spChg>
        <pc:spChg chg="mod">
          <ac:chgData name="Vincent Duval" userId="bb45416a-e771-4a2f-995d-7543a2b07e69" providerId="ADAL" clId="{C9AB68B2-0F61-4604-BF77-B11C6C895E3E}" dt="2022-04-11T19:38:49.513" v="3237" actId="207"/>
          <ac:spMkLst>
            <pc:docMk/>
            <pc:sldMk cId="3661334520" sldId="336"/>
            <ac:spMk id="66" creationId="{99AAECA4-C144-4C13-9B94-42E7C37C5AF4}"/>
          </ac:spMkLst>
        </pc:spChg>
        <pc:spChg chg="mod">
          <ac:chgData name="Vincent Duval" userId="bb45416a-e771-4a2f-995d-7543a2b07e69" providerId="ADAL" clId="{C9AB68B2-0F61-4604-BF77-B11C6C895E3E}" dt="2022-04-11T19:38:49.513" v="3237" actId="207"/>
          <ac:spMkLst>
            <pc:docMk/>
            <pc:sldMk cId="3661334520" sldId="336"/>
            <ac:spMk id="67" creationId="{2D0219D1-8E54-4ADD-89D1-DE9F7744E3D2}"/>
          </ac:spMkLst>
        </pc:spChg>
        <pc:spChg chg="mod">
          <ac:chgData name="Vincent Duval" userId="bb45416a-e771-4a2f-995d-7543a2b07e69" providerId="ADAL" clId="{C9AB68B2-0F61-4604-BF77-B11C6C895E3E}" dt="2022-04-11T19:38:49.513" v="3237" actId="207"/>
          <ac:spMkLst>
            <pc:docMk/>
            <pc:sldMk cId="3661334520" sldId="336"/>
            <ac:spMk id="69" creationId="{80E131BA-DAE2-4909-A692-91CB12A5ABC7}"/>
          </ac:spMkLst>
        </pc:spChg>
        <pc:spChg chg="mod">
          <ac:chgData name="Vincent Duval" userId="bb45416a-e771-4a2f-995d-7543a2b07e69" providerId="ADAL" clId="{C9AB68B2-0F61-4604-BF77-B11C6C895E3E}" dt="2022-04-11T19:38:49.513" v="3237" actId="207"/>
          <ac:spMkLst>
            <pc:docMk/>
            <pc:sldMk cId="3661334520" sldId="336"/>
            <ac:spMk id="70" creationId="{2CCE98CC-ABA5-436A-BA2E-32A1FDA44601}"/>
          </ac:spMkLst>
        </pc:spChg>
        <pc:spChg chg="mod">
          <ac:chgData name="Vincent Duval" userId="bb45416a-e771-4a2f-995d-7543a2b07e69" providerId="ADAL" clId="{C9AB68B2-0F61-4604-BF77-B11C6C895E3E}" dt="2022-04-11T19:38:49.513" v="3237" actId="207"/>
          <ac:spMkLst>
            <pc:docMk/>
            <pc:sldMk cId="3661334520" sldId="336"/>
            <ac:spMk id="71" creationId="{36B5F8C9-90C6-4615-BF81-2CAF99E98CB0}"/>
          </ac:spMkLst>
        </pc:spChg>
      </pc:sldChg>
      <pc:sldChg chg="modSp add mod modAnim">
        <pc:chgData name="Vincent Duval" userId="bb45416a-e771-4a2f-995d-7543a2b07e69" providerId="ADAL" clId="{C9AB68B2-0F61-4604-BF77-B11C6C895E3E}" dt="2022-04-11T19:46:52.313" v="4358" actId="167"/>
        <pc:sldMkLst>
          <pc:docMk/>
          <pc:sldMk cId="2353677604" sldId="337"/>
        </pc:sldMkLst>
        <pc:spChg chg="mod">
          <ac:chgData name="Vincent Duval" userId="bb45416a-e771-4a2f-995d-7543a2b07e69" providerId="ADAL" clId="{C9AB68B2-0F61-4604-BF77-B11C6C895E3E}" dt="2022-04-11T19:39:39.160" v="3249"/>
          <ac:spMkLst>
            <pc:docMk/>
            <pc:sldMk cId="2353677604" sldId="337"/>
            <ac:spMk id="5" creationId="{423FFEB6-F71E-4CC3-AC7C-C7185CDE334F}"/>
          </ac:spMkLst>
        </pc:spChg>
        <pc:spChg chg="mod">
          <ac:chgData name="Vincent Duval" userId="bb45416a-e771-4a2f-995d-7543a2b07e69" providerId="ADAL" clId="{C9AB68B2-0F61-4604-BF77-B11C6C895E3E}" dt="2022-04-11T19:39:39.160" v="3249"/>
          <ac:spMkLst>
            <pc:docMk/>
            <pc:sldMk cId="2353677604" sldId="337"/>
            <ac:spMk id="8" creationId="{C8684277-F1AB-496A-823D-7B152F2F738B}"/>
          </ac:spMkLst>
        </pc:spChg>
        <pc:spChg chg="mod">
          <ac:chgData name="Vincent Duval" userId="bb45416a-e771-4a2f-995d-7543a2b07e69" providerId="ADAL" clId="{C9AB68B2-0F61-4604-BF77-B11C6C895E3E}" dt="2022-04-11T19:37:42.695" v="3220" actId="20577"/>
          <ac:spMkLst>
            <pc:docMk/>
            <pc:sldMk cId="2353677604" sldId="337"/>
            <ac:spMk id="10" creationId="{050D9C63-9E33-4DD7-89BC-A6A43374B107}"/>
          </ac:spMkLst>
        </pc:spChg>
        <pc:spChg chg="mod">
          <ac:chgData name="Vincent Duval" userId="bb45416a-e771-4a2f-995d-7543a2b07e69" providerId="ADAL" clId="{C9AB68B2-0F61-4604-BF77-B11C6C895E3E}" dt="2022-04-11T19:39:39.160" v="3249"/>
          <ac:spMkLst>
            <pc:docMk/>
            <pc:sldMk cId="2353677604" sldId="337"/>
            <ac:spMk id="12" creationId="{2A1723FA-FBE0-4471-B65E-B23B966BF746}"/>
          </ac:spMkLst>
        </pc:spChg>
        <pc:spChg chg="mod">
          <ac:chgData name="Vincent Duval" userId="bb45416a-e771-4a2f-995d-7543a2b07e69" providerId="ADAL" clId="{C9AB68B2-0F61-4604-BF77-B11C6C895E3E}" dt="2022-04-11T19:37:44.509" v="3221"/>
          <ac:spMkLst>
            <pc:docMk/>
            <pc:sldMk cId="2353677604" sldId="337"/>
            <ac:spMk id="13" creationId="{24401499-7EFC-4A22-9AF3-009A26FDA1F1}"/>
          </ac:spMkLst>
        </pc:spChg>
        <pc:spChg chg="mod">
          <ac:chgData name="Vincent Duval" userId="bb45416a-e771-4a2f-995d-7543a2b07e69" providerId="ADAL" clId="{C9AB68B2-0F61-4604-BF77-B11C6C895E3E}" dt="2022-04-11T19:39:39.160" v="3249"/>
          <ac:spMkLst>
            <pc:docMk/>
            <pc:sldMk cId="2353677604" sldId="337"/>
            <ac:spMk id="15" creationId="{7B61EC8E-E308-437C-89AC-9D72F7B344E1}"/>
          </ac:spMkLst>
        </pc:spChg>
        <pc:spChg chg="mod">
          <ac:chgData name="Vincent Duval" userId="bb45416a-e771-4a2f-995d-7543a2b07e69" providerId="ADAL" clId="{C9AB68B2-0F61-4604-BF77-B11C6C895E3E}" dt="2022-04-11T19:39:39.160" v="3249"/>
          <ac:spMkLst>
            <pc:docMk/>
            <pc:sldMk cId="2353677604" sldId="337"/>
            <ac:spMk id="18" creationId="{E100719A-E911-4C55-9379-6E6E71C298CA}"/>
          </ac:spMkLst>
        </pc:spChg>
        <pc:spChg chg="mod">
          <ac:chgData name="Vincent Duval" userId="bb45416a-e771-4a2f-995d-7543a2b07e69" providerId="ADAL" clId="{C9AB68B2-0F61-4604-BF77-B11C6C895E3E}" dt="2022-04-11T19:39:39.160" v="3249"/>
          <ac:spMkLst>
            <pc:docMk/>
            <pc:sldMk cId="2353677604" sldId="337"/>
            <ac:spMk id="19" creationId="{94BA8585-877D-448A-B239-63057AD6AE2F}"/>
          </ac:spMkLst>
        </pc:spChg>
        <pc:spChg chg="mod">
          <ac:chgData name="Vincent Duval" userId="bb45416a-e771-4a2f-995d-7543a2b07e69" providerId="ADAL" clId="{C9AB68B2-0F61-4604-BF77-B11C6C895E3E}" dt="2022-04-11T19:39:39.160" v="3249"/>
          <ac:spMkLst>
            <pc:docMk/>
            <pc:sldMk cId="2353677604" sldId="337"/>
            <ac:spMk id="27" creationId="{5E69E5B1-E9B5-4DDD-AEAB-0EA4C9E8EDB9}"/>
          </ac:spMkLst>
        </pc:spChg>
        <pc:spChg chg="mod">
          <ac:chgData name="Vincent Duval" userId="bb45416a-e771-4a2f-995d-7543a2b07e69" providerId="ADAL" clId="{C9AB68B2-0F61-4604-BF77-B11C6C895E3E}" dt="2022-04-11T19:39:39.160" v="3249"/>
          <ac:spMkLst>
            <pc:docMk/>
            <pc:sldMk cId="2353677604" sldId="337"/>
            <ac:spMk id="35" creationId="{4858DD59-7E21-4A56-A16C-D74E1F4C8F3C}"/>
          </ac:spMkLst>
        </pc:spChg>
        <pc:spChg chg="mod">
          <ac:chgData name="Vincent Duval" userId="bb45416a-e771-4a2f-995d-7543a2b07e69" providerId="ADAL" clId="{C9AB68B2-0F61-4604-BF77-B11C6C895E3E}" dt="2022-04-11T19:39:39.160" v="3249"/>
          <ac:spMkLst>
            <pc:docMk/>
            <pc:sldMk cId="2353677604" sldId="337"/>
            <ac:spMk id="37" creationId="{0731C473-0FC0-428D-998E-CAB650EBA539}"/>
          </ac:spMkLst>
        </pc:spChg>
        <pc:spChg chg="mod">
          <ac:chgData name="Vincent Duval" userId="bb45416a-e771-4a2f-995d-7543a2b07e69" providerId="ADAL" clId="{C9AB68B2-0F61-4604-BF77-B11C6C895E3E}" dt="2022-04-11T19:39:39.160" v="3249"/>
          <ac:spMkLst>
            <pc:docMk/>
            <pc:sldMk cId="2353677604" sldId="337"/>
            <ac:spMk id="38" creationId="{42DCDDA0-A35C-49A2-BAE8-24374A88A558}"/>
          </ac:spMkLst>
        </pc:spChg>
        <pc:spChg chg="mod">
          <ac:chgData name="Vincent Duval" userId="bb45416a-e771-4a2f-995d-7543a2b07e69" providerId="ADAL" clId="{C9AB68B2-0F61-4604-BF77-B11C6C895E3E}" dt="2022-04-11T19:39:39.160" v="3249"/>
          <ac:spMkLst>
            <pc:docMk/>
            <pc:sldMk cId="2353677604" sldId="337"/>
            <ac:spMk id="40" creationId="{7C4C5CAA-CBCF-4C01-80D7-609235EFDB7D}"/>
          </ac:spMkLst>
        </pc:spChg>
        <pc:spChg chg="mod">
          <ac:chgData name="Vincent Duval" userId="bb45416a-e771-4a2f-995d-7543a2b07e69" providerId="ADAL" clId="{C9AB68B2-0F61-4604-BF77-B11C6C895E3E}" dt="2022-04-11T19:39:39.160" v="3249"/>
          <ac:spMkLst>
            <pc:docMk/>
            <pc:sldMk cId="2353677604" sldId="337"/>
            <ac:spMk id="41" creationId="{534DC68B-DD73-4696-8DEA-1F9B75B6B1BB}"/>
          </ac:spMkLst>
        </pc:spChg>
        <pc:spChg chg="mod">
          <ac:chgData name="Vincent Duval" userId="bb45416a-e771-4a2f-995d-7543a2b07e69" providerId="ADAL" clId="{C9AB68B2-0F61-4604-BF77-B11C6C895E3E}" dt="2022-04-11T19:43:47.112" v="3923" actId="20577"/>
          <ac:spMkLst>
            <pc:docMk/>
            <pc:sldMk cId="2353677604" sldId="337"/>
            <ac:spMk id="51" creationId="{C0C2D513-9FD4-4184-BACC-631D3E30E11C}"/>
          </ac:spMkLst>
        </pc:spChg>
        <pc:spChg chg="mod">
          <ac:chgData name="Vincent Duval" userId="bb45416a-e771-4a2f-995d-7543a2b07e69" providerId="ADAL" clId="{C9AB68B2-0F61-4604-BF77-B11C6C895E3E}" dt="2022-04-11T19:39:39.160" v="3249"/>
          <ac:spMkLst>
            <pc:docMk/>
            <pc:sldMk cId="2353677604" sldId="337"/>
            <ac:spMk id="54" creationId="{F4BC44C1-8E48-4D22-A636-3405488C1478}"/>
          </ac:spMkLst>
        </pc:spChg>
        <pc:spChg chg="mod">
          <ac:chgData name="Vincent Duval" userId="bb45416a-e771-4a2f-995d-7543a2b07e69" providerId="ADAL" clId="{C9AB68B2-0F61-4604-BF77-B11C6C895E3E}" dt="2022-04-11T19:39:39.160" v="3249"/>
          <ac:spMkLst>
            <pc:docMk/>
            <pc:sldMk cId="2353677604" sldId="337"/>
            <ac:spMk id="55" creationId="{82B1C244-B449-48D9-A2FB-2D39BC909DBD}"/>
          </ac:spMkLst>
        </pc:spChg>
        <pc:spChg chg="mod ord">
          <ac:chgData name="Vincent Duval" userId="bb45416a-e771-4a2f-995d-7543a2b07e69" providerId="ADAL" clId="{C9AB68B2-0F61-4604-BF77-B11C6C895E3E}" dt="2022-04-11T19:46:52.313" v="4358" actId="167"/>
          <ac:spMkLst>
            <pc:docMk/>
            <pc:sldMk cId="2353677604" sldId="337"/>
            <ac:spMk id="58" creationId="{843E304D-B205-4623-8AAC-937C00851689}"/>
          </ac:spMkLst>
        </pc:spChg>
        <pc:spChg chg="mod">
          <ac:chgData name="Vincent Duval" userId="bb45416a-e771-4a2f-995d-7543a2b07e69" providerId="ADAL" clId="{C9AB68B2-0F61-4604-BF77-B11C6C895E3E}" dt="2022-04-11T19:39:39.160" v="3249"/>
          <ac:spMkLst>
            <pc:docMk/>
            <pc:sldMk cId="2353677604" sldId="337"/>
            <ac:spMk id="65" creationId="{ADFA16D8-246C-4C80-98E8-55DEEFE4A503}"/>
          </ac:spMkLst>
        </pc:spChg>
        <pc:spChg chg="mod">
          <ac:chgData name="Vincent Duval" userId="bb45416a-e771-4a2f-995d-7543a2b07e69" providerId="ADAL" clId="{C9AB68B2-0F61-4604-BF77-B11C6C895E3E}" dt="2022-04-11T19:39:39.160" v="3249"/>
          <ac:spMkLst>
            <pc:docMk/>
            <pc:sldMk cId="2353677604" sldId="337"/>
            <ac:spMk id="66" creationId="{99AAECA4-C144-4C13-9B94-42E7C37C5AF4}"/>
          </ac:spMkLst>
        </pc:spChg>
        <pc:spChg chg="mod">
          <ac:chgData name="Vincent Duval" userId="bb45416a-e771-4a2f-995d-7543a2b07e69" providerId="ADAL" clId="{C9AB68B2-0F61-4604-BF77-B11C6C895E3E}" dt="2022-04-11T19:39:39.160" v="3249"/>
          <ac:spMkLst>
            <pc:docMk/>
            <pc:sldMk cId="2353677604" sldId="337"/>
            <ac:spMk id="67" creationId="{2D0219D1-8E54-4ADD-89D1-DE9F7744E3D2}"/>
          </ac:spMkLst>
        </pc:spChg>
        <pc:spChg chg="mod">
          <ac:chgData name="Vincent Duval" userId="bb45416a-e771-4a2f-995d-7543a2b07e69" providerId="ADAL" clId="{C9AB68B2-0F61-4604-BF77-B11C6C895E3E}" dt="2022-04-11T19:39:39.160" v="3249"/>
          <ac:spMkLst>
            <pc:docMk/>
            <pc:sldMk cId="2353677604" sldId="337"/>
            <ac:spMk id="69" creationId="{80E131BA-DAE2-4909-A692-91CB12A5ABC7}"/>
          </ac:spMkLst>
        </pc:spChg>
        <pc:spChg chg="mod">
          <ac:chgData name="Vincent Duval" userId="bb45416a-e771-4a2f-995d-7543a2b07e69" providerId="ADAL" clId="{C9AB68B2-0F61-4604-BF77-B11C6C895E3E}" dt="2022-04-11T19:39:39.160" v="3249"/>
          <ac:spMkLst>
            <pc:docMk/>
            <pc:sldMk cId="2353677604" sldId="337"/>
            <ac:spMk id="70" creationId="{2CCE98CC-ABA5-436A-BA2E-32A1FDA44601}"/>
          </ac:spMkLst>
        </pc:spChg>
        <pc:spChg chg="mod">
          <ac:chgData name="Vincent Duval" userId="bb45416a-e771-4a2f-995d-7543a2b07e69" providerId="ADAL" clId="{C9AB68B2-0F61-4604-BF77-B11C6C895E3E}" dt="2022-04-11T19:39:39.160" v="3249"/>
          <ac:spMkLst>
            <pc:docMk/>
            <pc:sldMk cId="2353677604" sldId="337"/>
            <ac:spMk id="71" creationId="{36B5F8C9-90C6-4615-BF81-2CAF99E98CB0}"/>
          </ac:spMkLst>
        </pc:spChg>
      </pc:sldChg>
      <pc:sldChg chg="add del">
        <pc:chgData name="Vincent Duval" userId="bb45416a-e771-4a2f-995d-7543a2b07e69" providerId="ADAL" clId="{C9AB68B2-0F61-4604-BF77-B11C6C895E3E}" dt="2022-04-11T19:44:03.198" v="3925" actId="47"/>
        <pc:sldMkLst>
          <pc:docMk/>
          <pc:sldMk cId="1890566256" sldId="338"/>
        </pc:sldMkLst>
      </pc:sldChg>
      <pc:sldChg chg="modSp add mod modAnim">
        <pc:chgData name="Vincent Duval" userId="bb45416a-e771-4a2f-995d-7543a2b07e69" providerId="ADAL" clId="{C9AB68B2-0F61-4604-BF77-B11C6C895E3E}" dt="2022-04-11T19:46:18.591" v="4347" actId="1036"/>
        <pc:sldMkLst>
          <pc:docMk/>
          <pc:sldMk cId="3500893281" sldId="338"/>
        </pc:sldMkLst>
        <pc:spChg chg="mod">
          <ac:chgData name="Vincent Duval" userId="bb45416a-e771-4a2f-995d-7543a2b07e69" providerId="ADAL" clId="{C9AB68B2-0F61-4604-BF77-B11C6C895E3E}" dt="2022-04-11T19:46:00.140" v="4345" actId="20577"/>
          <ac:spMkLst>
            <pc:docMk/>
            <pc:sldMk cId="3500893281" sldId="338"/>
            <ac:spMk id="51" creationId="{C0C2D513-9FD4-4184-BACC-631D3E30E11C}"/>
          </ac:spMkLst>
        </pc:spChg>
        <pc:spChg chg="mod">
          <ac:chgData name="Vincent Duval" userId="bb45416a-e771-4a2f-995d-7543a2b07e69" providerId="ADAL" clId="{C9AB68B2-0F61-4604-BF77-B11C6C895E3E}" dt="2022-04-11T19:46:18.591" v="4347" actId="1036"/>
          <ac:spMkLst>
            <pc:docMk/>
            <pc:sldMk cId="3500893281" sldId="338"/>
            <ac:spMk id="58" creationId="{843E304D-B205-4623-8AAC-937C0085168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5034BD-FE89-46A0-8EBC-A7220B1CA22D}" type="datetimeFigureOut">
              <a:rPr lang="fr-FR" smtClean="0"/>
              <a:t>02/02/2023</a:t>
            </a:fld>
            <a:endParaRPr lang="fr-FR"/>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DF2E6A-5EF2-405F-871B-D7D658C82907}" type="slidenum">
              <a:rPr lang="fr-FR" smtClean="0"/>
              <a:t>‹N°›</a:t>
            </a:fld>
            <a:endParaRPr lang="fr-FR"/>
          </a:p>
        </p:txBody>
      </p:sp>
    </p:spTree>
    <p:extLst>
      <p:ext uri="{BB962C8B-B14F-4D97-AF65-F5344CB8AC3E}">
        <p14:creationId xmlns:p14="http://schemas.microsoft.com/office/powerpoint/2010/main" val="755508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0DF2E6A-5EF2-405F-871B-D7D658C82907}" type="slidenum">
              <a:rPr lang="fr-FR" smtClean="0"/>
              <a:t>1</a:t>
            </a:fld>
            <a:endParaRPr lang="fr-FR"/>
          </a:p>
        </p:txBody>
      </p:sp>
    </p:spTree>
    <p:extLst>
      <p:ext uri="{BB962C8B-B14F-4D97-AF65-F5344CB8AC3E}">
        <p14:creationId xmlns:p14="http://schemas.microsoft.com/office/powerpoint/2010/main" val="3168152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0DF2E6A-5EF2-405F-871B-D7D658C82907}" type="slidenum">
              <a:rPr lang="fr-FR" smtClean="0"/>
              <a:t>5</a:t>
            </a:fld>
            <a:endParaRPr lang="fr-FR"/>
          </a:p>
        </p:txBody>
      </p:sp>
    </p:spTree>
    <p:extLst>
      <p:ext uri="{BB962C8B-B14F-4D97-AF65-F5344CB8AC3E}">
        <p14:creationId xmlns:p14="http://schemas.microsoft.com/office/powerpoint/2010/main" val="1605109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bg>
      <p:bgPr>
        <a:gradFill flip="none" rotWithShape="1">
          <a:gsLst>
            <a:gs pos="0">
              <a:schemeClr val="bg1">
                <a:lumMod val="95000"/>
              </a:schemeClr>
            </a:gs>
            <a:gs pos="30000">
              <a:srgbClr val="ECECEC"/>
            </a:gs>
            <a:gs pos="100000">
              <a:schemeClr val="bg1">
                <a:lumMod val="7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1000" y="-152400"/>
            <a:ext cx="7772400" cy="1470025"/>
          </a:xfrm>
        </p:spPr>
        <p:txBody>
          <a:bodyPr>
            <a:normAutofit/>
          </a:bodyPr>
          <a:lstStyle>
            <a:lvl1pPr algn="l">
              <a:defRPr sz="3200"/>
            </a:lvl1pPr>
          </a:lstStyle>
          <a:p>
            <a:r>
              <a:rPr lang="en-US"/>
              <a:t>Click to edit Master title style</a:t>
            </a:r>
          </a:p>
        </p:txBody>
      </p:sp>
      <p:sp>
        <p:nvSpPr>
          <p:cNvPr id="3" name="Subtitle 2"/>
          <p:cNvSpPr>
            <a:spLocks noGrp="1"/>
          </p:cNvSpPr>
          <p:nvPr>
            <p:ph type="subTitle" idx="1"/>
          </p:nvPr>
        </p:nvSpPr>
        <p:spPr>
          <a:xfrm>
            <a:off x="381000" y="765175"/>
            <a:ext cx="7772400" cy="1752600"/>
          </a:xfrm>
        </p:spPr>
        <p:txBody>
          <a:bodyPr>
            <a:normAutofit/>
          </a:bodyPr>
          <a:lstStyle>
            <a:lvl1pPr marL="0" indent="0" algn="l">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BF9CC2F-2933-4A9B-8BAD-E1C8B14E68F8}" type="datetimeFigureOut">
              <a:rPr lang="en-US" smtClean="0"/>
              <a:t>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6A3D96-9BBF-41F0-AC36-0ADDB5426B70}" type="slidenum">
              <a:rPr lang="en-US" smtClean="0"/>
              <a:t>‹N°›</a:t>
            </a:fld>
            <a:endParaRPr lang="en-US"/>
          </a:p>
        </p:txBody>
      </p:sp>
    </p:spTree>
    <p:extLst>
      <p:ext uri="{BB962C8B-B14F-4D97-AF65-F5344CB8AC3E}">
        <p14:creationId xmlns:p14="http://schemas.microsoft.com/office/powerpoint/2010/main" val="3637711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F9CC2F-2933-4A9B-8BAD-E1C8B14E68F8}" type="datetimeFigureOut">
              <a:rPr lang="en-US" smtClean="0"/>
              <a:t>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46A3D96-9BBF-41F0-AC36-0ADDB5426B70}" type="slidenum">
              <a:rPr lang="en-US" smtClean="0"/>
              <a:t>‹N°›</a:t>
            </a:fld>
            <a:endParaRPr lang="en-US"/>
          </a:p>
        </p:txBody>
      </p:sp>
    </p:spTree>
    <p:extLst>
      <p:ext uri="{BB962C8B-B14F-4D97-AF65-F5344CB8AC3E}">
        <p14:creationId xmlns:p14="http://schemas.microsoft.com/office/powerpoint/2010/main" val="1314811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BF9CC2F-2933-4A9B-8BAD-E1C8B14E68F8}" type="datetimeFigureOut">
              <a:rPr lang="en-US" smtClean="0"/>
              <a:t>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6A3D96-9BBF-41F0-AC36-0ADDB5426B70}" type="slidenum">
              <a:rPr lang="en-US" smtClean="0"/>
              <a:t>‹N°›</a:t>
            </a:fld>
            <a:endParaRPr lang="en-US"/>
          </a:p>
        </p:txBody>
      </p:sp>
    </p:spTree>
    <p:extLst>
      <p:ext uri="{BB962C8B-B14F-4D97-AF65-F5344CB8AC3E}">
        <p14:creationId xmlns:p14="http://schemas.microsoft.com/office/powerpoint/2010/main" val="5971763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BF9CC2F-2933-4A9B-8BAD-E1C8B14E68F8}" type="datetimeFigureOut">
              <a:rPr lang="en-US" smtClean="0"/>
              <a:t>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6A3D96-9BBF-41F0-AC36-0ADDB5426B70}" type="slidenum">
              <a:rPr lang="en-US" smtClean="0"/>
              <a:t>‹N°›</a:t>
            </a:fld>
            <a:endParaRPr lang="en-US"/>
          </a:p>
        </p:txBody>
      </p:sp>
    </p:spTree>
    <p:extLst>
      <p:ext uri="{BB962C8B-B14F-4D97-AF65-F5344CB8AC3E}">
        <p14:creationId xmlns:p14="http://schemas.microsoft.com/office/powerpoint/2010/main" val="7267454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F9CC2F-2933-4A9B-8BAD-E1C8B14E68F8}" type="datetimeFigureOut">
              <a:rPr lang="en-US" smtClean="0"/>
              <a:t>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6A3D96-9BBF-41F0-AC36-0ADDB5426B70}" type="slidenum">
              <a:rPr lang="en-US" smtClean="0"/>
              <a:t>‹N°›</a:t>
            </a:fld>
            <a:endParaRPr lang="en-US"/>
          </a:p>
        </p:txBody>
      </p:sp>
    </p:spTree>
    <p:extLst>
      <p:ext uri="{BB962C8B-B14F-4D97-AF65-F5344CB8AC3E}">
        <p14:creationId xmlns:p14="http://schemas.microsoft.com/office/powerpoint/2010/main" val="40727207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F9CC2F-2933-4A9B-8BAD-E1C8B14E68F8}" type="datetimeFigureOut">
              <a:rPr lang="en-US" smtClean="0"/>
              <a:t>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6A3D96-9BBF-41F0-AC36-0ADDB5426B70}" type="slidenum">
              <a:rPr lang="en-US" smtClean="0"/>
              <a:t>‹N°›</a:t>
            </a:fld>
            <a:endParaRPr lang="en-US"/>
          </a:p>
        </p:txBody>
      </p:sp>
    </p:spTree>
    <p:extLst>
      <p:ext uri="{BB962C8B-B14F-4D97-AF65-F5344CB8AC3E}">
        <p14:creationId xmlns:p14="http://schemas.microsoft.com/office/powerpoint/2010/main" val="22720025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14620" t="9999" r="15204" b="2143"/>
          <a:stretch/>
        </p:blipFill>
        <p:spPr>
          <a:xfrm>
            <a:off x="0" y="4953000"/>
            <a:ext cx="9144000" cy="1752600"/>
          </a:xfrm>
          <a:prstGeom prst="rect">
            <a:avLst/>
          </a:prstGeom>
        </p:spPr>
      </p:pic>
      <p:sp>
        <p:nvSpPr>
          <p:cNvPr id="2" name="Title 1"/>
          <p:cNvSpPr>
            <a:spLocks noGrp="1"/>
          </p:cNvSpPr>
          <p:nvPr>
            <p:ph type="title"/>
          </p:nvPr>
        </p:nvSpPr>
        <p:spPr>
          <a:xfrm>
            <a:off x="914400" y="5257799"/>
            <a:ext cx="5486400" cy="566739"/>
          </a:xfrm>
        </p:spPr>
        <p:txBody>
          <a:bodyPr anchor="b"/>
          <a:lstStyle>
            <a:lvl1pPr algn="l">
              <a:defRPr sz="2000" b="1">
                <a:solidFill>
                  <a:schemeClr val="bg1">
                    <a:lumMod val="95000"/>
                  </a:schemeClr>
                </a:solidFill>
              </a:defRPr>
            </a:lvl1pPr>
          </a:lstStyle>
          <a:p>
            <a:r>
              <a:rPr lang="en-US"/>
              <a:t>Click to edit Master title style</a:t>
            </a:r>
          </a:p>
        </p:txBody>
      </p:sp>
      <p:sp>
        <p:nvSpPr>
          <p:cNvPr id="3" name="Picture Placeholder 2"/>
          <p:cNvSpPr>
            <a:spLocks noGrp="1"/>
          </p:cNvSpPr>
          <p:nvPr>
            <p:ph type="pic" idx="1"/>
          </p:nvPr>
        </p:nvSpPr>
        <p:spPr>
          <a:xfrm>
            <a:off x="2057400" y="457200"/>
            <a:ext cx="5486400" cy="3962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914400" y="5824538"/>
            <a:ext cx="5486400" cy="804863"/>
          </a:xfrm>
        </p:spPr>
        <p:txBody>
          <a:bodyPr/>
          <a:lstStyle>
            <a:lvl1pPr marL="0" indent="0">
              <a:buNone/>
              <a:defRPr sz="1400">
                <a:solidFill>
                  <a:schemeClr val="bg1">
                    <a:lumMod val="9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EB7948D-65B7-4FEC-80B5-36D7629B101D}" type="datetimeFigureOut">
              <a:rPr lang="en-US" smtClean="0"/>
              <a:t>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99AA8B-2E7A-4BBC-8FDE-CA7CF71DD330}" type="slidenum">
              <a:rPr lang="en-US" smtClean="0"/>
              <a:t>‹N°›</a:t>
            </a:fld>
            <a:endParaRPr lang="en-US"/>
          </a:p>
        </p:txBody>
      </p:sp>
    </p:spTree>
    <p:extLst>
      <p:ext uri="{BB962C8B-B14F-4D97-AF65-F5344CB8AC3E}">
        <p14:creationId xmlns:p14="http://schemas.microsoft.com/office/powerpoint/2010/main" val="14136291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hree Picture">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4620" t="9999" r="15204" b="2143"/>
          <a:stretch/>
        </p:blipFill>
        <p:spPr>
          <a:xfrm>
            <a:off x="0" y="1"/>
            <a:ext cx="9144000" cy="1338943"/>
          </a:xfrm>
          <a:prstGeom prst="rect">
            <a:avLst/>
          </a:prstGeom>
        </p:spPr>
      </p:pic>
      <p:sp>
        <p:nvSpPr>
          <p:cNvPr id="3" name="Footer Placeholder 2"/>
          <p:cNvSpPr>
            <a:spLocks noGrp="1"/>
          </p:cNvSpPr>
          <p:nvPr>
            <p:ph type="ftr" sz="quarter" idx="10"/>
          </p:nvPr>
        </p:nvSpPr>
        <p:spPr>
          <a:xfrm>
            <a:off x="3124200" y="7559675"/>
            <a:ext cx="2895600" cy="365125"/>
          </a:xfrm>
        </p:spPr>
        <p:txBody>
          <a:bodyPr/>
          <a:lstStyle/>
          <a:p>
            <a:endParaRPr lang="en-US"/>
          </a:p>
        </p:txBody>
      </p:sp>
      <p:sp>
        <p:nvSpPr>
          <p:cNvPr id="4" name="Slide Number Placeholder 3"/>
          <p:cNvSpPr>
            <a:spLocks noGrp="1"/>
          </p:cNvSpPr>
          <p:nvPr>
            <p:ph type="sldNum" sz="quarter" idx="11"/>
          </p:nvPr>
        </p:nvSpPr>
        <p:spPr>
          <a:xfrm>
            <a:off x="6553200" y="7559675"/>
            <a:ext cx="2133600" cy="365125"/>
          </a:xfrm>
        </p:spPr>
        <p:txBody>
          <a:bodyPr/>
          <a:lstStyle/>
          <a:p>
            <a:fld id="{81582BD6-FC20-4557-852B-8433F8572D30}" type="slidenum">
              <a:rPr lang="en-US" smtClean="0"/>
              <a:pPr/>
              <a:t>‹N°›</a:t>
            </a:fld>
            <a:endParaRPr lang="en-US"/>
          </a:p>
        </p:txBody>
      </p:sp>
      <p:sp>
        <p:nvSpPr>
          <p:cNvPr id="9" name="Content Placeholder 2"/>
          <p:cNvSpPr>
            <a:spLocks noGrp="1"/>
          </p:cNvSpPr>
          <p:nvPr>
            <p:ph sz="half" idx="1"/>
          </p:nvPr>
        </p:nvSpPr>
        <p:spPr>
          <a:xfrm>
            <a:off x="914402" y="4175126"/>
            <a:ext cx="2514597" cy="3352799"/>
          </a:xfrm>
        </p:spPr>
        <p:txBody>
          <a:bodyPr lIns="274320" tIns="0" rIns="182880">
            <a:normAutofit/>
          </a:bodyPr>
          <a:lstStyle>
            <a:lvl1pPr>
              <a:lnSpc>
                <a:spcPts val="2000"/>
              </a:lnSpc>
              <a:defRPr sz="1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10" name="Content Placeholder 3"/>
          <p:cNvSpPr>
            <a:spLocks noGrp="1"/>
          </p:cNvSpPr>
          <p:nvPr>
            <p:ph sz="half" idx="2"/>
          </p:nvPr>
        </p:nvSpPr>
        <p:spPr>
          <a:xfrm>
            <a:off x="3619499" y="4175126"/>
            <a:ext cx="2514597" cy="3352799"/>
          </a:xfrm>
        </p:spPr>
        <p:txBody>
          <a:bodyPr lIns="274320" tIns="0" rIns="182880">
            <a:normAutofit/>
          </a:bodyPr>
          <a:lstStyle>
            <a:lvl1pPr>
              <a:lnSpc>
                <a:spcPts val="2000"/>
              </a:lnSpc>
              <a:defRPr sz="1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11" name="Content Placeholder 3"/>
          <p:cNvSpPr>
            <a:spLocks noGrp="1"/>
          </p:cNvSpPr>
          <p:nvPr>
            <p:ph sz="half" idx="14"/>
          </p:nvPr>
        </p:nvSpPr>
        <p:spPr>
          <a:xfrm>
            <a:off x="6324598" y="4175126"/>
            <a:ext cx="2514597" cy="3352799"/>
          </a:xfrm>
        </p:spPr>
        <p:txBody>
          <a:bodyPr lIns="274320" tIns="0" rIns="182880">
            <a:normAutofit/>
          </a:bodyPr>
          <a:lstStyle>
            <a:lvl1pPr>
              <a:lnSpc>
                <a:spcPts val="2000"/>
              </a:lnSpc>
              <a:defRPr sz="1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15" name="Content Placeholder 2"/>
          <p:cNvSpPr>
            <a:spLocks noGrp="1"/>
          </p:cNvSpPr>
          <p:nvPr>
            <p:ph sz="half" idx="15"/>
          </p:nvPr>
        </p:nvSpPr>
        <p:spPr>
          <a:xfrm>
            <a:off x="914402" y="1660525"/>
            <a:ext cx="2514597" cy="2514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16" name="Content Placeholder 3"/>
          <p:cNvSpPr>
            <a:spLocks noGrp="1"/>
          </p:cNvSpPr>
          <p:nvPr>
            <p:ph sz="half" idx="16"/>
          </p:nvPr>
        </p:nvSpPr>
        <p:spPr>
          <a:xfrm>
            <a:off x="3619497" y="1660525"/>
            <a:ext cx="2514600" cy="2514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17" name="Content Placeholder 3"/>
          <p:cNvSpPr>
            <a:spLocks noGrp="1"/>
          </p:cNvSpPr>
          <p:nvPr>
            <p:ph sz="half" idx="17"/>
          </p:nvPr>
        </p:nvSpPr>
        <p:spPr>
          <a:xfrm>
            <a:off x="6324597" y="1660525"/>
            <a:ext cx="2514600" cy="2514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2" name="Title 1"/>
          <p:cNvSpPr>
            <a:spLocks noGrp="1"/>
          </p:cNvSpPr>
          <p:nvPr>
            <p:ph type="title"/>
          </p:nvPr>
        </p:nvSpPr>
        <p:spPr>
          <a:xfrm>
            <a:off x="228600" y="304802"/>
            <a:ext cx="6553202" cy="525463"/>
          </a:xfrm>
        </p:spPr>
        <p:txBody>
          <a:bodyPr/>
          <a:lstStyle>
            <a:lvl1pPr>
              <a:defRPr>
                <a:solidFill>
                  <a:schemeClr val="bg1">
                    <a:lumMod val="95000"/>
                  </a:schemeClr>
                </a:solidFill>
              </a:defRPr>
            </a:lvl1pPr>
          </a:lstStyle>
          <a:p>
            <a:r>
              <a:rPr lang="en-US"/>
              <a:t>Click to edit Master title style</a:t>
            </a:r>
          </a:p>
        </p:txBody>
      </p:sp>
    </p:spTree>
    <p:extLst>
      <p:ext uri="{BB962C8B-B14F-4D97-AF65-F5344CB8AC3E}">
        <p14:creationId xmlns:p14="http://schemas.microsoft.com/office/powerpoint/2010/main" val="1269340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Main Slide Dark">
    <p:bg>
      <p:bgPr>
        <a:gradFill flip="none" rotWithShape="1">
          <a:gsLst>
            <a:gs pos="0">
              <a:schemeClr val="tx1">
                <a:lumMod val="65000"/>
                <a:lumOff val="35000"/>
              </a:schemeClr>
            </a:gs>
            <a:gs pos="100000">
              <a:schemeClr val="tx1">
                <a:lumMod val="95000"/>
                <a:lumOff val="5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itle 1"/>
          <p:cNvSpPr>
            <a:spLocks noGrp="1"/>
          </p:cNvSpPr>
          <p:nvPr>
            <p:ph type="ctrTitle"/>
          </p:nvPr>
        </p:nvSpPr>
        <p:spPr>
          <a:xfrm>
            <a:off x="76200" y="228600"/>
            <a:ext cx="9067800" cy="1470025"/>
          </a:xfrm>
        </p:spPr>
        <p:txBody>
          <a:bodyPr>
            <a:normAutofit/>
          </a:bodyPr>
          <a:lstStyle>
            <a:lvl1pPr algn="ctr">
              <a:defRPr sz="3200" b="1">
                <a:latin typeface="+mn-lt"/>
              </a:defRPr>
            </a:lvl1pPr>
          </a:lstStyle>
          <a:p>
            <a:r>
              <a:rPr lang="en-US"/>
              <a:t>Click to edit Master title style</a:t>
            </a:r>
          </a:p>
        </p:txBody>
      </p:sp>
      <p:sp>
        <p:nvSpPr>
          <p:cNvPr id="3" name="Subtitle 2"/>
          <p:cNvSpPr>
            <a:spLocks noGrp="1"/>
          </p:cNvSpPr>
          <p:nvPr>
            <p:ph type="subTitle" idx="1"/>
          </p:nvPr>
        </p:nvSpPr>
        <p:spPr>
          <a:xfrm>
            <a:off x="-152400" y="1371600"/>
            <a:ext cx="9067800" cy="44196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BF9CC2F-2933-4A9B-8BAD-E1C8B14E68F8}" type="datetimeFigureOut">
              <a:rPr lang="en-US" smtClean="0"/>
              <a:t>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6A3D96-9BBF-41F0-AC36-0ADDB5426B70}" type="slidenum">
              <a:rPr lang="en-US" smtClean="0"/>
              <a:t>‹N°›</a:t>
            </a:fld>
            <a:endParaRPr lang="en-US"/>
          </a:p>
        </p:txBody>
      </p:sp>
    </p:spTree>
    <p:extLst>
      <p:ext uri="{BB962C8B-B14F-4D97-AF65-F5344CB8AC3E}">
        <p14:creationId xmlns:p14="http://schemas.microsoft.com/office/powerpoint/2010/main" val="3614602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in Slide Light">
    <p:bg>
      <p:bgPr>
        <a:gradFill flip="none" rotWithShape="1">
          <a:gsLst>
            <a:gs pos="0">
              <a:schemeClr val="bg1"/>
            </a:gs>
            <a:gs pos="100000">
              <a:schemeClr val="bg1">
                <a:lumMod val="75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4" name="Date Placeholder 3"/>
          <p:cNvSpPr>
            <a:spLocks noGrp="1"/>
          </p:cNvSpPr>
          <p:nvPr>
            <p:ph type="dt" sz="half" idx="10"/>
          </p:nvPr>
        </p:nvSpPr>
        <p:spPr/>
        <p:txBody>
          <a:bodyPr/>
          <a:lstStyle/>
          <a:p>
            <a:fld id="{ABF9CC2F-2933-4A9B-8BAD-E1C8B14E68F8}" type="datetimeFigureOut">
              <a:rPr lang="en-US" smtClean="0"/>
              <a:t>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6A3D96-9BBF-41F0-AC36-0ADDB5426B70}" type="slidenum">
              <a:rPr lang="en-US" smtClean="0"/>
              <a:t>‹N°›</a:t>
            </a:fld>
            <a:endParaRPr lang="en-US"/>
          </a:p>
        </p:txBody>
      </p:sp>
      <p:pic>
        <p:nvPicPr>
          <p:cNvPr id="7" name="Picture 6" hidden="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11" name="Title 1"/>
          <p:cNvSpPr>
            <a:spLocks noGrp="1"/>
          </p:cNvSpPr>
          <p:nvPr>
            <p:ph type="ctrTitle"/>
          </p:nvPr>
        </p:nvSpPr>
        <p:spPr>
          <a:xfrm>
            <a:off x="76200" y="228600"/>
            <a:ext cx="9067800" cy="1470025"/>
          </a:xfrm>
        </p:spPr>
        <p:txBody>
          <a:bodyPr>
            <a:normAutofit/>
          </a:bodyPr>
          <a:lstStyle>
            <a:lvl1pPr algn="ctr">
              <a:defRPr sz="3200"/>
            </a:lvl1pPr>
          </a:lstStyle>
          <a:p>
            <a:r>
              <a:rPr lang="en-US"/>
              <a:t>Click to edit Master title style</a:t>
            </a:r>
          </a:p>
        </p:txBody>
      </p:sp>
      <p:sp>
        <p:nvSpPr>
          <p:cNvPr id="12" name="Subtitle 2"/>
          <p:cNvSpPr>
            <a:spLocks noGrp="1"/>
          </p:cNvSpPr>
          <p:nvPr>
            <p:ph type="subTitle" idx="1"/>
          </p:nvPr>
        </p:nvSpPr>
        <p:spPr>
          <a:xfrm>
            <a:off x="-152400" y="1371600"/>
            <a:ext cx="9067800" cy="44196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01123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Main Slide Light">
    <p:bg>
      <p:bgPr>
        <a:gradFill flip="none" rotWithShape="1">
          <a:gsLst>
            <a:gs pos="0">
              <a:schemeClr val="accent1">
                <a:lumMod val="40000"/>
                <a:lumOff val="60000"/>
              </a:schemeClr>
            </a:gs>
            <a:gs pos="100000">
              <a:schemeClr val="accent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4" name="Date Placeholder 3"/>
          <p:cNvSpPr>
            <a:spLocks noGrp="1"/>
          </p:cNvSpPr>
          <p:nvPr>
            <p:ph type="dt" sz="half" idx="10"/>
          </p:nvPr>
        </p:nvSpPr>
        <p:spPr/>
        <p:txBody>
          <a:bodyPr/>
          <a:lstStyle/>
          <a:p>
            <a:fld id="{ABF9CC2F-2933-4A9B-8BAD-E1C8B14E68F8}" type="datetimeFigureOut">
              <a:rPr lang="en-US" smtClean="0"/>
              <a:t>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6A3D96-9BBF-41F0-AC36-0ADDB5426B70}" type="slidenum">
              <a:rPr lang="en-US" smtClean="0"/>
              <a:t>‹N°›</a:t>
            </a:fld>
            <a:endParaRPr lang="en-US"/>
          </a:p>
        </p:txBody>
      </p:sp>
      <p:pic>
        <p:nvPicPr>
          <p:cNvPr id="7" name="Picture 6" hidden="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9" name="Title 1"/>
          <p:cNvSpPr>
            <a:spLocks noGrp="1"/>
          </p:cNvSpPr>
          <p:nvPr>
            <p:ph type="ctrTitle"/>
          </p:nvPr>
        </p:nvSpPr>
        <p:spPr>
          <a:xfrm>
            <a:off x="76200" y="228600"/>
            <a:ext cx="9067800" cy="1470025"/>
          </a:xfrm>
        </p:spPr>
        <p:txBody>
          <a:bodyPr>
            <a:normAutofit/>
          </a:bodyPr>
          <a:lstStyle>
            <a:lvl1pPr algn="ctr">
              <a:defRPr sz="3200"/>
            </a:lvl1pPr>
          </a:lstStyle>
          <a:p>
            <a:r>
              <a:rPr lang="en-US"/>
              <a:t>Click to edit Master title style</a:t>
            </a:r>
          </a:p>
        </p:txBody>
      </p:sp>
      <p:sp>
        <p:nvSpPr>
          <p:cNvPr id="10" name="Subtitle 2"/>
          <p:cNvSpPr>
            <a:spLocks noGrp="1"/>
          </p:cNvSpPr>
          <p:nvPr>
            <p:ph type="subTitle" idx="1"/>
          </p:nvPr>
        </p:nvSpPr>
        <p:spPr>
          <a:xfrm>
            <a:off x="-152400" y="1371600"/>
            <a:ext cx="9067800" cy="44196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76363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F9CC2F-2933-4A9B-8BAD-E1C8B14E68F8}" type="datetimeFigureOut">
              <a:rPr lang="en-US" smtClean="0"/>
              <a:t>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6A3D96-9BBF-41F0-AC36-0ADDB5426B70}" type="slidenum">
              <a:rPr lang="en-US" smtClean="0"/>
              <a:t>‹N°›</a:t>
            </a:fld>
            <a:endParaRPr lang="en-US"/>
          </a:p>
        </p:txBody>
      </p:sp>
    </p:spTree>
    <p:extLst>
      <p:ext uri="{BB962C8B-B14F-4D97-AF65-F5344CB8AC3E}">
        <p14:creationId xmlns:p14="http://schemas.microsoft.com/office/powerpoint/2010/main" val="1753764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lack_bkgrnd">
    <p:bg>
      <p:bgPr>
        <a:gradFill flip="none" rotWithShape="1">
          <a:gsLst>
            <a:gs pos="0">
              <a:schemeClr val="tx1">
                <a:lumMod val="80000"/>
                <a:lumOff val="20000"/>
              </a:schemeClr>
            </a:gs>
            <a:gs pos="100000">
              <a:schemeClr val="tx1"/>
            </a:gs>
          </a:gsLst>
          <a:lin ang="5400000" scaled="0"/>
          <a:tileRect/>
        </a:gradFill>
        <a:effectLst/>
      </p:bgPr>
    </p:bg>
    <p:spTree>
      <p:nvGrpSpPr>
        <p:cNvPr id="1" name=""/>
        <p:cNvGrpSpPr/>
        <p:nvPr/>
      </p:nvGrpSpPr>
      <p:grpSpPr>
        <a:xfrm>
          <a:off x="0" y="0"/>
          <a:ext cx="0" cy="0"/>
          <a:chOff x="0" y="0"/>
          <a:chExt cx="0" cy="0"/>
        </a:xfrm>
      </p:grpSpPr>
      <p:pic>
        <p:nvPicPr>
          <p:cNvPr id="7" name="brick"/>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Subtitle 2"/>
          <p:cNvSpPr>
            <a:spLocks noGrp="1"/>
          </p:cNvSpPr>
          <p:nvPr>
            <p:ph type="subTitle" idx="1"/>
          </p:nvPr>
        </p:nvSpPr>
        <p:spPr>
          <a:xfrm>
            <a:off x="152400" y="76200"/>
            <a:ext cx="7543800" cy="57150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BF9CC2F-2933-4A9B-8BAD-E1C8B14E68F8}" type="datetimeFigureOut">
              <a:rPr lang="en-US" smtClean="0"/>
              <a:t>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6A3D96-9BBF-41F0-AC36-0ADDB5426B70}" type="slidenum">
              <a:rPr lang="en-US" smtClean="0"/>
              <a:t>‹N°›</a:t>
            </a:fld>
            <a:endParaRPr lang="en-US"/>
          </a:p>
        </p:txBody>
      </p:sp>
    </p:spTree>
    <p:extLst>
      <p:ext uri="{BB962C8B-B14F-4D97-AF65-F5344CB8AC3E}">
        <p14:creationId xmlns:p14="http://schemas.microsoft.com/office/powerpoint/2010/main" val="1762580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BF9CC2F-2933-4A9B-8BAD-E1C8B14E68F8}" type="datetimeFigureOut">
              <a:rPr lang="en-US" smtClean="0"/>
              <a:t>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6A3D96-9BBF-41F0-AC36-0ADDB5426B70}" type="slidenum">
              <a:rPr lang="en-US" smtClean="0"/>
              <a:t>‹N°›</a:t>
            </a:fld>
            <a:endParaRPr lang="en-US"/>
          </a:p>
        </p:txBody>
      </p:sp>
    </p:spTree>
    <p:extLst>
      <p:ext uri="{BB962C8B-B14F-4D97-AF65-F5344CB8AC3E}">
        <p14:creationId xmlns:p14="http://schemas.microsoft.com/office/powerpoint/2010/main" val="2896531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BF9CC2F-2933-4A9B-8BAD-E1C8B14E68F8}" type="datetimeFigureOut">
              <a:rPr lang="en-US" smtClean="0"/>
              <a:t>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6A3D96-9BBF-41F0-AC36-0ADDB5426B70}" type="slidenum">
              <a:rPr lang="en-US" smtClean="0"/>
              <a:t>‹N°›</a:t>
            </a:fld>
            <a:endParaRPr lang="en-US"/>
          </a:p>
        </p:txBody>
      </p:sp>
    </p:spTree>
    <p:extLst>
      <p:ext uri="{BB962C8B-B14F-4D97-AF65-F5344CB8AC3E}">
        <p14:creationId xmlns:p14="http://schemas.microsoft.com/office/powerpoint/2010/main" val="874975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BF9CC2F-2933-4A9B-8BAD-E1C8B14E68F8}" type="datetimeFigureOut">
              <a:rPr lang="en-US" smtClean="0"/>
              <a:t>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6A3D96-9BBF-41F0-AC36-0ADDB5426B70}" type="slidenum">
              <a:rPr lang="en-US" smtClean="0"/>
              <a:t>‹N°›</a:t>
            </a:fld>
            <a:endParaRPr lang="en-US"/>
          </a:p>
        </p:txBody>
      </p:sp>
    </p:spTree>
    <p:extLst>
      <p:ext uri="{BB962C8B-B14F-4D97-AF65-F5344CB8AC3E}">
        <p14:creationId xmlns:p14="http://schemas.microsoft.com/office/powerpoint/2010/main" val="83659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5" Type="http://schemas.openxmlformats.org/officeDocument/2006/relationships/image" Target="../media/image5.png"/><Relationship Id="rId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6000">
              <a:schemeClr val="bg1">
                <a:lumMod val="50000"/>
              </a:schemeClr>
            </a:gs>
            <a:gs pos="61000">
              <a:schemeClr val="bg1">
                <a:lumMod val="95000"/>
              </a:schemeClr>
            </a:gs>
            <a:gs pos="78000">
              <a:srgbClr val="ECECEC"/>
            </a:gs>
            <a:gs pos="100000">
              <a:schemeClr val="bg1">
                <a:lumMod val="75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F9CC2F-2933-4A9B-8BAD-E1C8B14E68F8}" type="datetimeFigureOut">
              <a:rPr lang="en-US" smtClean="0"/>
              <a:t>2/2/2023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6A3D96-9BBF-41F0-AC36-0ADDB5426B70}" type="slidenum">
              <a:rPr lang="en-US" smtClean="0"/>
              <a:t>‹N°›</a:t>
            </a:fld>
            <a:endParaRPr lang="en-US"/>
          </a:p>
        </p:txBody>
      </p:sp>
    </p:spTree>
    <p:extLst>
      <p:ext uri="{BB962C8B-B14F-4D97-AF65-F5344CB8AC3E}">
        <p14:creationId xmlns:p14="http://schemas.microsoft.com/office/powerpoint/2010/main" val="1354214479"/>
      </p:ext>
    </p:extLst>
  </p:cSld>
  <p:clrMap bg1="lt1" tx1="dk1" bg2="lt2" tx2="dk2" accent1="accent1" accent2="accent2" accent3="accent3" accent4="accent4" accent5="accent5" accent6="accent6" hlink="hlink" folHlink="folHlink"/>
  <p:sldLayoutIdLst>
    <p:sldLayoutId id="2147483660" r:id="rId1"/>
    <p:sldLayoutId id="2147483664" r:id="rId2"/>
    <p:sldLayoutId id="2147483661" r:id="rId3"/>
    <p:sldLayoutId id="2147483662"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xStyles>
    <p:titleStyle>
      <a:lvl1pPr algn="ctr" defTabSz="914400" rtl="0" eaLnBrk="1" latinLnBrk="0" hangingPunct="1">
        <a:spcBef>
          <a:spcPct val="0"/>
        </a:spcBef>
        <a:buNone/>
        <a:defRPr sz="4400" b="1" kern="1200">
          <a:solidFill>
            <a:schemeClr val="tx1"/>
          </a:solidFill>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lumMod val="75000"/>
              </a:schemeClr>
            </a:gs>
            <a:gs pos="86000">
              <a:schemeClr val="bg1">
                <a:lumMod val="95000"/>
              </a:schemeClr>
            </a:gs>
            <a:gs pos="100000">
              <a:schemeClr val="bg1">
                <a:lumMod val="75000"/>
              </a:schemeClr>
            </a:gs>
          </a:gsLst>
          <a:lin ang="5400000" scaled="0"/>
          <a:tileRect/>
        </a:gra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B7948D-65B7-4FEC-80B5-36D7629B101D}" type="datetimeFigureOut">
              <a:rPr lang="en-US" smtClean="0"/>
              <a:t>2/2/2023</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99AA8B-2E7A-4BBC-8FDE-CA7CF71DD330}" type="slidenum">
              <a:rPr lang="en-US" smtClean="0"/>
              <a:t>‹N°›</a:t>
            </a:fld>
            <a:endParaRPr lang="en-US"/>
          </a:p>
        </p:txBody>
      </p:sp>
      <p:sp>
        <p:nvSpPr>
          <p:cNvPr id="3" name="Text Placeholder 2"/>
          <p:cNvSpPr>
            <a:spLocks noGrp="1"/>
          </p:cNvSpPr>
          <p:nvPr>
            <p:ph type="body" idx="1"/>
          </p:nvPr>
        </p:nvSpPr>
        <p:spPr>
          <a:xfrm>
            <a:off x="2571753" y="990600"/>
            <a:ext cx="7696200" cy="6019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laceholder 1"/>
          <p:cNvSpPr>
            <a:spLocks noGrp="1"/>
          </p:cNvSpPr>
          <p:nvPr>
            <p:ph type="title"/>
          </p:nvPr>
        </p:nvSpPr>
        <p:spPr>
          <a:xfrm>
            <a:off x="2397582" y="228601"/>
            <a:ext cx="6553202" cy="525463"/>
          </a:xfrm>
          <a:prstGeom prst="rect">
            <a:avLst/>
          </a:prstGeom>
        </p:spPr>
        <p:txBody>
          <a:bodyPr vert="horz" lIns="91440" tIns="45720" rIns="91440" bIns="45720" rtlCol="0" anchor="b">
            <a:normAutofit/>
          </a:bodyPr>
          <a:lstStyle/>
          <a:p>
            <a:r>
              <a:rPr lang="en-US"/>
              <a:t>Click to edit Master title style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3331"/>
            <a:ext cx="1603116" cy="6851339"/>
          </a:xfrm>
          <a:prstGeom prst="rect">
            <a:avLst/>
          </a:prstGeom>
        </p:spPr>
      </p:pic>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32081" t="82679" r="15204" b="2143"/>
          <a:stretch/>
        </p:blipFill>
        <p:spPr>
          <a:xfrm rot="16200000">
            <a:off x="-1743439" y="3296820"/>
            <a:ext cx="6939457" cy="233701"/>
          </a:xfrm>
          <a:prstGeom prst="rect">
            <a:avLst/>
          </a:prstGeom>
        </p:spPr>
      </p:pic>
    </p:spTree>
    <p:extLst>
      <p:ext uri="{BB962C8B-B14F-4D97-AF65-F5344CB8AC3E}">
        <p14:creationId xmlns:p14="http://schemas.microsoft.com/office/powerpoint/2010/main" val="293138866"/>
      </p:ext>
    </p:extLst>
  </p:cSld>
  <p:clrMap bg1="lt1" tx1="dk1" bg2="lt2" tx2="dk2" accent1="accent1" accent2="accent2" accent3="accent3" accent4="accent4" accent5="accent5" accent6="accent6" hlink="hlink" folHlink="folHlink"/>
  <p:sldLayoutIdLst>
    <p:sldLayoutId id="2147483731" r:id="rId1"/>
    <p:sldLayoutId id="2147483736" r:id="rId2"/>
  </p:sldLayoutIdLst>
  <p:txStyles>
    <p:titleStyle>
      <a:lvl1pPr algn="l" defTabSz="914400" rtl="0" eaLnBrk="1" latinLnBrk="0" hangingPunct="1">
        <a:spcBef>
          <a:spcPct val="0"/>
        </a:spcBef>
        <a:buNone/>
        <a:defRPr sz="2800" kern="1200">
          <a:solidFill>
            <a:schemeClr val="bg1">
              <a:lumMod val="10000"/>
            </a:schemeClr>
          </a:solidFill>
          <a:latin typeface="+mj-lt"/>
          <a:ea typeface="+mj-ea"/>
          <a:cs typeface="+mj-cs"/>
        </a:defRPr>
      </a:lvl1pPr>
    </p:titleStyle>
    <p:bodyStyle>
      <a:lvl1pPr marL="0" indent="0" algn="l" defTabSz="914400" rtl="0" eaLnBrk="1" latinLnBrk="0" hangingPunct="1">
        <a:spcBef>
          <a:spcPct val="20000"/>
        </a:spcBef>
        <a:buFontTx/>
        <a:buNone/>
        <a:defRPr sz="2400" kern="1200">
          <a:solidFill>
            <a:schemeClr val="tx1">
              <a:lumMod val="95000"/>
              <a:lumOff val="5000"/>
            </a:schemeClr>
          </a:solidFill>
          <a:latin typeface="+mn-lt"/>
          <a:ea typeface="+mn-ea"/>
          <a:cs typeface="+mn-cs"/>
        </a:defRPr>
      </a:lvl1pPr>
      <a:lvl2pPr marL="0" indent="0" algn="l" defTabSz="914400" rtl="0" eaLnBrk="1" latinLnBrk="0" hangingPunct="1">
        <a:spcBef>
          <a:spcPct val="20000"/>
        </a:spcBef>
        <a:buFontTx/>
        <a:buNone/>
        <a:defRPr sz="2400" kern="1200">
          <a:solidFill>
            <a:schemeClr val="tx1">
              <a:lumMod val="95000"/>
              <a:lumOff val="5000"/>
            </a:schemeClr>
          </a:solidFill>
          <a:latin typeface="+mn-lt"/>
          <a:ea typeface="+mn-ea"/>
          <a:cs typeface="+mn-cs"/>
        </a:defRPr>
      </a:lvl2pPr>
      <a:lvl3pPr marL="0" indent="0" algn="l" defTabSz="914400" rtl="0" eaLnBrk="1" latinLnBrk="0" hangingPunct="1">
        <a:spcBef>
          <a:spcPct val="20000"/>
        </a:spcBef>
        <a:buFontTx/>
        <a:buNone/>
        <a:defRPr sz="2400" kern="1200">
          <a:solidFill>
            <a:schemeClr val="tx1">
              <a:lumMod val="95000"/>
              <a:lumOff val="5000"/>
            </a:schemeClr>
          </a:solidFill>
          <a:latin typeface="+mn-lt"/>
          <a:ea typeface="+mn-ea"/>
          <a:cs typeface="+mn-cs"/>
        </a:defRPr>
      </a:lvl3pPr>
      <a:lvl4pPr marL="0" indent="0" algn="l" defTabSz="914400" rtl="0" eaLnBrk="1" latinLnBrk="0" hangingPunct="1">
        <a:spcBef>
          <a:spcPct val="20000"/>
        </a:spcBef>
        <a:buFontTx/>
        <a:buNone/>
        <a:defRPr sz="2400" kern="1200">
          <a:solidFill>
            <a:schemeClr val="tx1">
              <a:lumMod val="95000"/>
              <a:lumOff val="5000"/>
            </a:schemeClr>
          </a:solidFill>
          <a:latin typeface="+mn-lt"/>
          <a:ea typeface="+mn-ea"/>
          <a:cs typeface="+mn-cs"/>
        </a:defRPr>
      </a:lvl4pPr>
      <a:lvl5pPr marL="0" indent="0" algn="l" defTabSz="914400" rtl="0" eaLnBrk="1" latinLnBrk="0" hangingPunct="1">
        <a:spcBef>
          <a:spcPct val="20000"/>
        </a:spcBef>
        <a:buFontTx/>
        <a:buNone/>
        <a:defRPr sz="2400" kern="1200">
          <a:solidFill>
            <a:schemeClr val="tx1">
              <a:lumMod val="95000"/>
              <a:lumOff val="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3073757">
            <a:off x="-2759166" y="1249989"/>
            <a:ext cx="15491728" cy="2072019"/>
          </a:xfrm>
          <a:prstGeom prst="rect">
            <a:avLst/>
          </a:prstGeom>
        </p:spPr>
      </p:pic>
      <p:sp>
        <p:nvSpPr>
          <p:cNvPr id="49" name="Title 48"/>
          <p:cNvSpPr>
            <a:spLocks noGrp="1"/>
          </p:cNvSpPr>
          <p:nvPr>
            <p:ph type="ctrTitle"/>
          </p:nvPr>
        </p:nvSpPr>
        <p:spPr>
          <a:xfrm>
            <a:off x="1981200" y="1676400"/>
            <a:ext cx="7772400" cy="1470025"/>
          </a:xfrm>
          <a:ln>
            <a:noFill/>
          </a:ln>
        </p:spPr>
        <p:txBody>
          <a:bodyPr>
            <a:noAutofit/>
          </a:bodyPr>
          <a:lstStyle/>
          <a:p>
            <a:r>
              <a:rPr lang="en-US" sz="6000" err="1">
                <a:ln w="19050" cap="rnd" cmpd="sng">
                  <a:solidFill>
                    <a:schemeClr val="tx1"/>
                  </a:solidFill>
                </a:ln>
                <a:solidFill>
                  <a:schemeClr val="accent2"/>
                </a:solidFill>
                <a:effectLst>
                  <a:outerShdw blurRad="50800" dist="38100" dir="18900000" algn="bl" rotWithShape="0">
                    <a:prstClr val="black">
                      <a:alpha val="40000"/>
                    </a:prstClr>
                  </a:outerShdw>
                </a:effectLst>
                <a:latin typeface="Impact" pitchFamily="34" charset="0"/>
              </a:rPr>
              <a:t>Programmation</a:t>
            </a:r>
            <a:r>
              <a:rPr lang="en-US" sz="6600">
                <a:ln w="19050" cap="rnd" cmpd="sng">
                  <a:solidFill>
                    <a:schemeClr val="tx1"/>
                  </a:solidFill>
                </a:ln>
                <a:solidFill>
                  <a:schemeClr val="accent2"/>
                </a:solidFill>
                <a:effectLst>
                  <a:outerShdw blurRad="50800" dist="38100" dir="18900000" algn="bl" rotWithShape="0">
                    <a:prstClr val="black">
                      <a:alpha val="40000"/>
                    </a:prstClr>
                  </a:outerShdw>
                </a:effectLst>
                <a:latin typeface="Impact" pitchFamily="34" charset="0"/>
              </a:rPr>
              <a:t> Web </a:t>
            </a:r>
            <a:r>
              <a:rPr lang="en-US" sz="6600" err="1">
                <a:ln w="19050" cap="rnd" cmpd="sng">
                  <a:solidFill>
                    <a:schemeClr val="tx1"/>
                  </a:solidFill>
                </a:ln>
                <a:solidFill>
                  <a:schemeClr val="accent2"/>
                </a:solidFill>
                <a:effectLst>
                  <a:outerShdw blurRad="50800" dist="38100" dir="18900000" algn="bl" rotWithShape="0">
                    <a:prstClr val="black">
                      <a:alpha val="40000"/>
                    </a:prstClr>
                  </a:outerShdw>
                </a:effectLst>
                <a:latin typeface="Impact" pitchFamily="34" charset="0"/>
              </a:rPr>
              <a:t>avancée</a:t>
            </a:r>
            <a:endParaRPr lang="en-US" sz="4800">
              <a:ln w="19050" cap="rnd">
                <a:solidFill>
                  <a:schemeClr val="tx1"/>
                </a:solidFill>
              </a:ln>
              <a:solidFill>
                <a:schemeClr val="bg1">
                  <a:lumMod val="85000"/>
                </a:schemeClr>
              </a:solidFill>
              <a:latin typeface="Impact" pitchFamily="34" charset="0"/>
            </a:endParaRPr>
          </a:p>
        </p:txBody>
      </p:sp>
      <p:sp>
        <p:nvSpPr>
          <p:cNvPr id="39" name="Title 48"/>
          <p:cNvSpPr txBox="1">
            <a:spLocks/>
          </p:cNvSpPr>
          <p:nvPr/>
        </p:nvSpPr>
        <p:spPr>
          <a:xfrm>
            <a:off x="3124201" y="3385989"/>
            <a:ext cx="5905500" cy="2117863"/>
          </a:xfrm>
          <a:prstGeom prst="rect">
            <a:avLst/>
          </a:prstGeom>
        </p:spPr>
        <p:txBody>
          <a:bodyPr vert="horz" lIns="91440" tIns="45720" rIns="91440" bIns="45720" rtlCol="0" anchor="ctr">
            <a:noAutofit/>
          </a:bodyPr>
          <a:lstStyle>
            <a:lvl1pPr algn="l" defTabSz="914400" rtl="0" eaLnBrk="1" latinLnBrk="0" hangingPunct="1">
              <a:spcBef>
                <a:spcPct val="0"/>
              </a:spcBef>
              <a:buNone/>
              <a:defRPr sz="3200" kern="1200">
                <a:solidFill>
                  <a:schemeClr val="tx1"/>
                </a:solidFill>
                <a:latin typeface="+mj-lt"/>
                <a:ea typeface="+mj-ea"/>
                <a:cs typeface="+mj-cs"/>
              </a:defRPr>
            </a:lvl1pPr>
          </a:lstStyle>
          <a:p>
            <a:pPr algn="ctr"/>
            <a:r>
              <a:rPr lang="en-US" sz="4800">
                <a:latin typeface="Impact" pitchFamily="34" charset="0"/>
              </a:rPr>
              <a:t>Collaboration</a:t>
            </a:r>
          </a:p>
          <a:p>
            <a:pPr algn="ctr"/>
            <a:r>
              <a:rPr lang="en-US" sz="4800">
                <a:latin typeface="Impact" pitchFamily="34" charset="0"/>
              </a:rPr>
              <a:t>Git / </a:t>
            </a:r>
            <a:r>
              <a:rPr lang="en-US" sz="4800" err="1">
                <a:latin typeface="Impact" pitchFamily="34" charset="0"/>
              </a:rPr>
              <a:t>GitKraken</a:t>
            </a:r>
            <a:endParaRPr lang="en-US" sz="4800">
              <a:latin typeface="Impact" pitchFamily="34" charset="0"/>
            </a:endParaRPr>
          </a:p>
        </p:txBody>
      </p:sp>
      <p:pic>
        <p:nvPicPr>
          <p:cNvPr id="52" name="construction_work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300" y="1999342"/>
            <a:ext cx="3238500" cy="4934858"/>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04950" y="4572000"/>
            <a:ext cx="2425700" cy="1819275"/>
          </a:xfrm>
          <a:prstGeom prst="rect">
            <a:avLst/>
          </a:prstGeom>
        </p:spPr>
      </p:pic>
    </p:spTree>
    <p:extLst>
      <p:ext uri="{BB962C8B-B14F-4D97-AF65-F5344CB8AC3E}">
        <p14:creationId xmlns:p14="http://schemas.microsoft.com/office/powerpoint/2010/main" val="1356428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500"/>
                                  </p:stCondLst>
                                  <p:childTnLst>
                                    <p:set>
                                      <p:cBhvr>
                                        <p:cTn id="6" dur="1" fill="hold">
                                          <p:stCondLst>
                                            <p:cond delay="0"/>
                                          </p:stCondLst>
                                        </p:cTn>
                                        <p:tgtEl>
                                          <p:spTgt spid="46"/>
                                        </p:tgtEl>
                                        <p:attrNameLst>
                                          <p:attrName>style.visibility</p:attrName>
                                        </p:attrNameLst>
                                      </p:cBhvr>
                                      <p:to>
                                        <p:strVal val="visible"/>
                                      </p:to>
                                    </p:set>
                                    <p:animEffect transition="in" filter="wipe(down)">
                                      <p:cBhvr>
                                        <p:cTn id="7" dur="1500"/>
                                        <p:tgtEl>
                                          <p:spTgt spid="46"/>
                                        </p:tgtEl>
                                      </p:cBhvr>
                                    </p:animEffect>
                                  </p:childTnLst>
                                </p:cTn>
                              </p:par>
                              <p:par>
                                <p:cTn id="8" presetID="10" presetClass="entr" presetSubtype="0" fill="hold" nodeType="withEffect">
                                  <p:stCondLst>
                                    <p:cond delay="170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1100"/>
                                        <p:tgtEl>
                                          <p:spTgt spid="52"/>
                                        </p:tgtEl>
                                      </p:cBhvr>
                                    </p:animEffect>
                                  </p:childTnLst>
                                </p:cTn>
                              </p:par>
                              <p:par>
                                <p:cTn id="11" presetID="10" presetClass="entr" presetSubtype="0" fill="hold" nodeType="withEffect">
                                  <p:stCondLst>
                                    <p:cond delay="20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100"/>
                                        <p:tgtEl>
                                          <p:spTgt spid="11"/>
                                        </p:tgtEl>
                                      </p:cBhvr>
                                    </p:animEffect>
                                  </p:childTnLst>
                                </p:cTn>
                              </p:par>
                              <p:par>
                                <p:cTn id="14" presetID="10" presetClass="entr" presetSubtype="0" fill="hold" grpId="0" nodeType="withEffect">
                                  <p:stCondLst>
                                    <p:cond delay="270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1000"/>
                                        <p:tgtEl>
                                          <p:spTgt spid="49"/>
                                        </p:tgtEl>
                                      </p:cBhvr>
                                    </p:animEffect>
                                  </p:childTnLst>
                                </p:cTn>
                              </p:par>
                              <p:par>
                                <p:cTn id="17" presetID="10" presetClass="entr" presetSubtype="0" fill="hold" grpId="0" nodeType="withEffect">
                                  <p:stCondLst>
                                    <p:cond delay="270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3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4F239A-01BC-4F39-A27E-65ABA9E101D8}"/>
              </a:ext>
            </a:extLst>
          </p:cNvPr>
          <p:cNvSpPr>
            <a:spLocks noGrp="1"/>
          </p:cNvSpPr>
          <p:nvPr>
            <p:ph type="ctrTitle"/>
          </p:nvPr>
        </p:nvSpPr>
        <p:spPr>
          <a:xfrm>
            <a:off x="-76200" y="621890"/>
            <a:ext cx="9067800" cy="762001"/>
          </a:xfrm>
        </p:spPr>
        <p:txBody>
          <a:bodyPr/>
          <a:lstStyle/>
          <a:p>
            <a:r>
              <a:rPr lang="fr-CA">
                <a:solidFill>
                  <a:schemeClr val="bg1"/>
                </a:solidFill>
              </a:rPr>
              <a:t>Séparation du travail en collaboration</a:t>
            </a:r>
            <a:endParaRPr lang="fr-CA" i="1">
              <a:solidFill>
                <a:schemeClr val="bg1"/>
              </a:solidFill>
            </a:endParaRPr>
          </a:p>
        </p:txBody>
      </p:sp>
      <p:sp>
        <p:nvSpPr>
          <p:cNvPr id="74" name="ZoneTexte 73">
            <a:extLst>
              <a:ext uri="{FF2B5EF4-FFF2-40B4-BE49-F238E27FC236}">
                <a16:creationId xmlns:a16="http://schemas.microsoft.com/office/drawing/2014/main" id="{5D7A0EB6-A835-4102-AACE-CE23FA1F7BE9}"/>
              </a:ext>
            </a:extLst>
          </p:cNvPr>
          <p:cNvSpPr txBox="1"/>
          <p:nvPr/>
        </p:nvSpPr>
        <p:spPr>
          <a:xfrm>
            <a:off x="152400" y="1350092"/>
            <a:ext cx="8839200" cy="4462760"/>
          </a:xfrm>
          <a:prstGeom prst="rect">
            <a:avLst/>
          </a:prstGeom>
          <a:noFill/>
        </p:spPr>
        <p:txBody>
          <a:bodyPr wrap="square" rtlCol="0">
            <a:spAutoFit/>
          </a:bodyPr>
          <a:lstStyle/>
          <a:p>
            <a:pPr algn="ctr"/>
            <a:r>
              <a:rPr lang="fr-CA" sz="2400" b="1" i="1">
                <a:solidFill>
                  <a:schemeClr val="accent1"/>
                </a:solidFill>
              </a:rPr>
              <a:t>Dans quel ordre doit-on s’attaquer aux tâches ?</a:t>
            </a:r>
          </a:p>
          <a:p>
            <a:endParaRPr lang="fr-CA" sz="2400">
              <a:solidFill>
                <a:schemeClr val="bg1"/>
              </a:solidFill>
            </a:endParaRPr>
          </a:p>
          <a:p>
            <a:r>
              <a:rPr lang="fr-CA" sz="2400" b="1">
                <a:solidFill>
                  <a:schemeClr val="bg1"/>
                </a:solidFill>
              </a:rPr>
              <a:t>Du modèle à la vue ?</a:t>
            </a:r>
          </a:p>
          <a:p>
            <a:endParaRPr lang="fr-CA" sz="2400" b="1">
              <a:solidFill>
                <a:schemeClr val="bg1"/>
              </a:solidFill>
            </a:endParaRPr>
          </a:p>
          <a:p>
            <a:pPr marL="4664075" algn="ctr"/>
            <a:r>
              <a:rPr lang="fr-CA" sz="2000" i="1">
                <a:solidFill>
                  <a:schemeClr val="bg1"/>
                </a:solidFill>
              </a:rPr>
              <a:t>« Ça prend le modèle pour être capable de faire l’accès aux données puis le contrôleur et les vues »</a:t>
            </a:r>
          </a:p>
          <a:p>
            <a:pPr marL="4664075">
              <a:buFont typeface="Arial" panose="020B0604020202020204" pitchFamily="34" charset="0"/>
              <a:buChar char="•"/>
            </a:pPr>
            <a:endParaRPr lang="fr-CA" sz="2400">
              <a:solidFill>
                <a:schemeClr val="bg1"/>
              </a:solidFill>
            </a:endParaRPr>
          </a:p>
          <a:p>
            <a:pPr algn="ctr"/>
            <a:r>
              <a:rPr lang="fr-CA" sz="3200" b="1">
                <a:solidFill>
                  <a:srgbClr val="FF0000"/>
                </a:solidFill>
              </a:rPr>
              <a:t>Non !</a:t>
            </a:r>
          </a:p>
          <a:p>
            <a:endParaRPr lang="fr-CA" sz="2400">
              <a:solidFill>
                <a:schemeClr val="bg1"/>
              </a:solidFill>
            </a:endParaRPr>
          </a:p>
          <a:p>
            <a:r>
              <a:rPr lang="fr-CA" sz="2400">
                <a:solidFill>
                  <a:schemeClr val="bg1"/>
                </a:solidFill>
              </a:rPr>
              <a:t>Ça empêche que plusieurs personnes travaillent en même temps sur une fonctionnalité : vous ne finirez pas à temps.</a:t>
            </a:r>
          </a:p>
        </p:txBody>
      </p:sp>
      <p:sp>
        <p:nvSpPr>
          <p:cNvPr id="4" name="ZoneTexte 3">
            <a:extLst>
              <a:ext uri="{FF2B5EF4-FFF2-40B4-BE49-F238E27FC236}">
                <a16:creationId xmlns:a16="http://schemas.microsoft.com/office/drawing/2014/main" id="{A0F01B91-FB38-4259-AAE4-0959755B106E}"/>
              </a:ext>
            </a:extLst>
          </p:cNvPr>
          <p:cNvSpPr txBox="1"/>
          <p:nvPr/>
        </p:nvSpPr>
        <p:spPr>
          <a:xfrm>
            <a:off x="152400" y="2678458"/>
            <a:ext cx="2209800" cy="1384995"/>
          </a:xfrm>
          <a:prstGeom prst="rect">
            <a:avLst/>
          </a:prstGeom>
          <a:noFill/>
        </p:spPr>
        <p:txBody>
          <a:bodyPr wrap="square" rtlCol="0">
            <a:spAutoFit/>
          </a:bodyPr>
          <a:lstStyle/>
          <a:p>
            <a:pPr algn="ctr"/>
            <a:r>
              <a:rPr lang="fr-CA" sz="1400" b="1">
                <a:solidFill>
                  <a:schemeClr val="accent6">
                    <a:lumMod val="20000"/>
                    <a:lumOff val="80000"/>
                  </a:schemeClr>
                </a:solidFill>
              </a:rPr>
              <a:t>Fonctionnalité 1</a:t>
            </a:r>
          </a:p>
          <a:p>
            <a:pPr marL="342900" indent="-342900">
              <a:buFont typeface="Arial" panose="020B0604020202020204" pitchFamily="34" charset="0"/>
              <a:buChar char="•"/>
            </a:pPr>
            <a:r>
              <a:rPr lang="fr-CA" sz="1400">
                <a:solidFill>
                  <a:schemeClr val="accent6">
                    <a:lumMod val="20000"/>
                    <a:lumOff val="80000"/>
                  </a:schemeClr>
                </a:solidFill>
              </a:rPr>
              <a:t>Vue</a:t>
            </a:r>
          </a:p>
          <a:p>
            <a:pPr marL="342900" indent="-342900">
              <a:buFont typeface="Arial" panose="020B0604020202020204" pitchFamily="34" charset="0"/>
              <a:buChar char="•"/>
            </a:pPr>
            <a:r>
              <a:rPr lang="fr-CA" sz="1400">
                <a:solidFill>
                  <a:schemeClr val="accent6">
                    <a:lumMod val="20000"/>
                    <a:lumOff val="80000"/>
                  </a:schemeClr>
                </a:solidFill>
              </a:rPr>
              <a:t>Contrôleur</a:t>
            </a:r>
          </a:p>
          <a:p>
            <a:pPr marL="342900" indent="-342900">
              <a:buFont typeface="Arial" panose="020B0604020202020204" pitchFamily="34" charset="0"/>
              <a:buChar char="•"/>
            </a:pPr>
            <a:r>
              <a:rPr lang="fr-CA" sz="1400">
                <a:solidFill>
                  <a:schemeClr val="accent6">
                    <a:lumMod val="20000"/>
                    <a:lumOff val="80000"/>
                  </a:schemeClr>
                </a:solidFill>
              </a:rPr>
              <a:t>Accès aux données</a:t>
            </a:r>
          </a:p>
          <a:p>
            <a:pPr marL="342900" indent="-342900">
              <a:buFont typeface="Arial" panose="020B0604020202020204" pitchFamily="34" charset="0"/>
              <a:buChar char="•"/>
            </a:pPr>
            <a:r>
              <a:rPr lang="fr-CA" sz="1400">
                <a:solidFill>
                  <a:schemeClr val="accent6">
                    <a:lumMod val="20000"/>
                    <a:lumOff val="80000"/>
                  </a:schemeClr>
                </a:solidFill>
              </a:rPr>
              <a:t>Modèle</a:t>
            </a:r>
          </a:p>
          <a:p>
            <a:pPr marL="342900" indent="-342900">
              <a:buFont typeface="Arial" panose="020B0604020202020204" pitchFamily="34" charset="0"/>
              <a:buChar char="•"/>
            </a:pPr>
            <a:r>
              <a:rPr lang="fr-CA" sz="1400">
                <a:solidFill>
                  <a:schemeClr val="accent6">
                    <a:lumMod val="20000"/>
                    <a:lumOff val="80000"/>
                  </a:schemeClr>
                </a:solidFill>
              </a:rPr>
              <a:t>Logique d’affaires</a:t>
            </a:r>
          </a:p>
        </p:txBody>
      </p:sp>
      <p:sp>
        <p:nvSpPr>
          <p:cNvPr id="5" name="ZoneTexte 4">
            <a:extLst>
              <a:ext uri="{FF2B5EF4-FFF2-40B4-BE49-F238E27FC236}">
                <a16:creationId xmlns:a16="http://schemas.microsoft.com/office/drawing/2014/main" id="{2FD3BF6A-A36A-415A-AC66-93F138BF4F02}"/>
              </a:ext>
            </a:extLst>
          </p:cNvPr>
          <p:cNvSpPr txBox="1"/>
          <p:nvPr/>
        </p:nvSpPr>
        <p:spPr>
          <a:xfrm>
            <a:off x="2384368" y="2678456"/>
            <a:ext cx="2209800" cy="1384995"/>
          </a:xfrm>
          <a:prstGeom prst="rect">
            <a:avLst/>
          </a:prstGeom>
          <a:noFill/>
        </p:spPr>
        <p:txBody>
          <a:bodyPr wrap="square" rtlCol="0">
            <a:spAutoFit/>
          </a:bodyPr>
          <a:lstStyle/>
          <a:p>
            <a:pPr algn="ctr"/>
            <a:r>
              <a:rPr lang="fr-CA" sz="1400" b="1">
                <a:solidFill>
                  <a:schemeClr val="accent3">
                    <a:lumMod val="20000"/>
                    <a:lumOff val="80000"/>
                  </a:schemeClr>
                </a:solidFill>
              </a:rPr>
              <a:t>Fonctionnalité 2</a:t>
            </a:r>
          </a:p>
          <a:p>
            <a:pPr marL="342900" indent="-342900">
              <a:buFont typeface="Arial" panose="020B0604020202020204" pitchFamily="34" charset="0"/>
              <a:buChar char="•"/>
            </a:pPr>
            <a:r>
              <a:rPr lang="fr-CA" sz="1400">
                <a:solidFill>
                  <a:schemeClr val="accent3">
                    <a:lumMod val="20000"/>
                    <a:lumOff val="80000"/>
                  </a:schemeClr>
                </a:solidFill>
              </a:rPr>
              <a:t>Vue</a:t>
            </a:r>
          </a:p>
          <a:p>
            <a:pPr marL="342900" indent="-342900">
              <a:buFont typeface="Arial" panose="020B0604020202020204" pitchFamily="34" charset="0"/>
              <a:buChar char="•"/>
            </a:pPr>
            <a:r>
              <a:rPr lang="fr-CA" sz="1400">
                <a:solidFill>
                  <a:schemeClr val="accent3">
                    <a:lumMod val="20000"/>
                    <a:lumOff val="80000"/>
                  </a:schemeClr>
                </a:solidFill>
              </a:rPr>
              <a:t>Contrôleur</a:t>
            </a:r>
          </a:p>
          <a:p>
            <a:pPr marL="342900" indent="-342900">
              <a:buFont typeface="Arial" panose="020B0604020202020204" pitchFamily="34" charset="0"/>
              <a:buChar char="•"/>
            </a:pPr>
            <a:r>
              <a:rPr lang="fr-CA" sz="1400">
                <a:solidFill>
                  <a:schemeClr val="accent3">
                    <a:lumMod val="20000"/>
                    <a:lumOff val="80000"/>
                  </a:schemeClr>
                </a:solidFill>
              </a:rPr>
              <a:t>Accès aux données</a:t>
            </a:r>
          </a:p>
          <a:p>
            <a:pPr marL="342900" indent="-342900">
              <a:buFont typeface="Arial" panose="020B0604020202020204" pitchFamily="34" charset="0"/>
              <a:buChar char="•"/>
            </a:pPr>
            <a:r>
              <a:rPr lang="fr-CA" sz="1400">
                <a:solidFill>
                  <a:schemeClr val="accent3">
                    <a:lumMod val="20000"/>
                    <a:lumOff val="80000"/>
                  </a:schemeClr>
                </a:solidFill>
              </a:rPr>
              <a:t>Modèle</a:t>
            </a:r>
          </a:p>
          <a:p>
            <a:pPr marL="342900" indent="-342900">
              <a:buFont typeface="Arial" panose="020B0604020202020204" pitchFamily="34" charset="0"/>
              <a:buChar char="•"/>
            </a:pPr>
            <a:r>
              <a:rPr lang="fr-CA" sz="1400">
                <a:solidFill>
                  <a:schemeClr val="accent3">
                    <a:lumMod val="20000"/>
                    <a:lumOff val="80000"/>
                  </a:schemeClr>
                </a:solidFill>
              </a:rPr>
              <a:t>Logique d’affaires</a:t>
            </a:r>
          </a:p>
        </p:txBody>
      </p:sp>
      <p:sp>
        <p:nvSpPr>
          <p:cNvPr id="7" name="Rectangle : coins arrondis 6">
            <a:extLst>
              <a:ext uri="{FF2B5EF4-FFF2-40B4-BE49-F238E27FC236}">
                <a16:creationId xmlns:a16="http://schemas.microsoft.com/office/drawing/2014/main" id="{3C26F3E0-2EC9-42A9-BFF4-281CF1FEFE10}"/>
              </a:ext>
            </a:extLst>
          </p:cNvPr>
          <p:cNvSpPr/>
          <p:nvPr/>
        </p:nvSpPr>
        <p:spPr>
          <a:xfrm>
            <a:off x="152400" y="3369804"/>
            <a:ext cx="1981200" cy="211596"/>
          </a:xfrm>
          <a:prstGeom prst="roundRect">
            <a:avLst/>
          </a:pr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 name="Rectangle : coins arrondis 2">
            <a:extLst>
              <a:ext uri="{FF2B5EF4-FFF2-40B4-BE49-F238E27FC236}">
                <a16:creationId xmlns:a16="http://schemas.microsoft.com/office/drawing/2014/main" id="{862D7C1C-F833-45AB-8747-27AB148DA03C}"/>
              </a:ext>
            </a:extLst>
          </p:cNvPr>
          <p:cNvSpPr/>
          <p:nvPr/>
        </p:nvSpPr>
        <p:spPr>
          <a:xfrm>
            <a:off x="152400" y="3591930"/>
            <a:ext cx="1981200" cy="204040"/>
          </a:xfrm>
          <a:prstGeom prst="roundRect">
            <a:avLst/>
          </a:pr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8" name="Rectangle : coins arrondis 7">
            <a:extLst>
              <a:ext uri="{FF2B5EF4-FFF2-40B4-BE49-F238E27FC236}">
                <a16:creationId xmlns:a16="http://schemas.microsoft.com/office/drawing/2014/main" id="{A4081769-DAE2-49F1-85E4-E52CE6D2820E}"/>
              </a:ext>
            </a:extLst>
          </p:cNvPr>
          <p:cNvSpPr/>
          <p:nvPr/>
        </p:nvSpPr>
        <p:spPr>
          <a:xfrm>
            <a:off x="152400" y="3806501"/>
            <a:ext cx="1981200" cy="204040"/>
          </a:xfrm>
          <a:prstGeom prst="roundRect">
            <a:avLst/>
          </a:pr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0" name="Rectangle : coins arrondis 19">
            <a:extLst>
              <a:ext uri="{FF2B5EF4-FFF2-40B4-BE49-F238E27FC236}">
                <a16:creationId xmlns:a16="http://schemas.microsoft.com/office/drawing/2014/main" id="{0F5AAE25-357E-4DA7-8D1A-A5E102547AF2}"/>
              </a:ext>
            </a:extLst>
          </p:cNvPr>
          <p:cNvSpPr/>
          <p:nvPr/>
        </p:nvSpPr>
        <p:spPr>
          <a:xfrm>
            <a:off x="152400" y="2940662"/>
            <a:ext cx="1981200" cy="204040"/>
          </a:xfrm>
          <a:prstGeom prst="roundRect">
            <a:avLst/>
          </a:pr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1" name="Rectangle : coins arrondis 20">
            <a:extLst>
              <a:ext uri="{FF2B5EF4-FFF2-40B4-BE49-F238E27FC236}">
                <a16:creationId xmlns:a16="http://schemas.microsoft.com/office/drawing/2014/main" id="{70CD5B26-CB0A-461F-B03A-7C6C1034EC3A}"/>
              </a:ext>
            </a:extLst>
          </p:cNvPr>
          <p:cNvSpPr/>
          <p:nvPr/>
        </p:nvSpPr>
        <p:spPr>
          <a:xfrm>
            <a:off x="152400" y="3155233"/>
            <a:ext cx="1981200" cy="204040"/>
          </a:xfrm>
          <a:prstGeom prst="roundRect">
            <a:avLst/>
          </a:pr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2" name="Rectangle : coins arrondis 21">
            <a:extLst>
              <a:ext uri="{FF2B5EF4-FFF2-40B4-BE49-F238E27FC236}">
                <a16:creationId xmlns:a16="http://schemas.microsoft.com/office/drawing/2014/main" id="{7FC5CFBB-A197-47F6-814A-19453F427B92}"/>
              </a:ext>
            </a:extLst>
          </p:cNvPr>
          <p:cNvSpPr/>
          <p:nvPr/>
        </p:nvSpPr>
        <p:spPr>
          <a:xfrm>
            <a:off x="2384368" y="3369804"/>
            <a:ext cx="1981200" cy="211596"/>
          </a:xfrm>
          <a:prstGeom prst="roundRect">
            <a:avLst/>
          </a:pr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3" name="Rectangle : coins arrondis 22">
            <a:extLst>
              <a:ext uri="{FF2B5EF4-FFF2-40B4-BE49-F238E27FC236}">
                <a16:creationId xmlns:a16="http://schemas.microsoft.com/office/drawing/2014/main" id="{173CB9B0-89C6-445D-9AE0-C9BC02C8FD19}"/>
              </a:ext>
            </a:extLst>
          </p:cNvPr>
          <p:cNvSpPr/>
          <p:nvPr/>
        </p:nvSpPr>
        <p:spPr>
          <a:xfrm>
            <a:off x="2384368" y="3591930"/>
            <a:ext cx="1981200" cy="204040"/>
          </a:xfrm>
          <a:prstGeom prst="roundRect">
            <a:avLst/>
          </a:pr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4" name="Rectangle : coins arrondis 23">
            <a:extLst>
              <a:ext uri="{FF2B5EF4-FFF2-40B4-BE49-F238E27FC236}">
                <a16:creationId xmlns:a16="http://schemas.microsoft.com/office/drawing/2014/main" id="{D17AFE71-6699-4615-AB7F-9FE256CDCA1E}"/>
              </a:ext>
            </a:extLst>
          </p:cNvPr>
          <p:cNvSpPr/>
          <p:nvPr/>
        </p:nvSpPr>
        <p:spPr>
          <a:xfrm>
            <a:off x="2384368" y="3806501"/>
            <a:ext cx="1981200" cy="204040"/>
          </a:xfrm>
          <a:prstGeom prst="roundRect">
            <a:avLst/>
          </a:pr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5" name="Rectangle : coins arrondis 24">
            <a:extLst>
              <a:ext uri="{FF2B5EF4-FFF2-40B4-BE49-F238E27FC236}">
                <a16:creationId xmlns:a16="http://schemas.microsoft.com/office/drawing/2014/main" id="{843C4B44-1C31-4709-9F70-0DADF855CF68}"/>
              </a:ext>
            </a:extLst>
          </p:cNvPr>
          <p:cNvSpPr/>
          <p:nvPr/>
        </p:nvSpPr>
        <p:spPr>
          <a:xfrm>
            <a:off x="2384368" y="2940662"/>
            <a:ext cx="1981200" cy="204040"/>
          </a:xfrm>
          <a:prstGeom prst="roundRect">
            <a:avLst/>
          </a:pr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6" name="Rectangle : coins arrondis 25">
            <a:extLst>
              <a:ext uri="{FF2B5EF4-FFF2-40B4-BE49-F238E27FC236}">
                <a16:creationId xmlns:a16="http://schemas.microsoft.com/office/drawing/2014/main" id="{EBECC2E0-778A-4F25-B248-5316D65B55E6}"/>
              </a:ext>
            </a:extLst>
          </p:cNvPr>
          <p:cNvSpPr/>
          <p:nvPr/>
        </p:nvSpPr>
        <p:spPr>
          <a:xfrm>
            <a:off x="2384368" y="3155233"/>
            <a:ext cx="1981200" cy="204040"/>
          </a:xfrm>
          <a:prstGeom prst="roundRect">
            <a:avLst/>
          </a:pr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2970033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xEl>
                                              <p:pRg st="2" end="2"/>
                                            </p:txEl>
                                          </p:spTgt>
                                        </p:tgtEl>
                                        <p:attrNameLst>
                                          <p:attrName>style.visibility</p:attrName>
                                        </p:attrNameLst>
                                      </p:cBhvr>
                                      <p:to>
                                        <p:strVal val="visible"/>
                                      </p:to>
                                    </p:set>
                                    <p:animEffect transition="in" filter="fade">
                                      <p:cBhvr>
                                        <p:cTn id="7" dur="500"/>
                                        <p:tgtEl>
                                          <p:spTgt spid="74">
                                            <p:txEl>
                                              <p:pRg st="2" end="2"/>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4">
                                            <p:txEl>
                                              <p:pRg st="4" end="4"/>
                                            </p:txEl>
                                          </p:spTgt>
                                        </p:tgtEl>
                                        <p:attrNameLst>
                                          <p:attrName>style.visibility</p:attrName>
                                        </p:attrNameLst>
                                      </p:cBhvr>
                                      <p:to>
                                        <p:strVal val="visible"/>
                                      </p:to>
                                    </p:set>
                                    <p:animEffect transition="in" filter="fade">
                                      <p:cBhvr>
                                        <p:cTn id="11" dur="500"/>
                                        <p:tgtEl>
                                          <p:spTgt spid="74">
                                            <p:txEl>
                                              <p:pRg st="4" end="4"/>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500"/>
                            </p:stCondLst>
                            <p:childTnLst>
                              <p:par>
                                <p:cTn id="18" presetID="7" presetClass="emph" presetSubtype="2" fill="hold" nodeType="afterEffect">
                                  <p:stCondLst>
                                    <p:cond delay="0"/>
                                  </p:stCondLst>
                                  <p:childTnLst>
                                    <p:animClr clrSpc="rgb" dir="cw">
                                      <p:cBhvr>
                                        <p:cTn id="19" dur="1000" fill="hold"/>
                                        <p:tgtEl>
                                          <p:spTgt spid="8"/>
                                        </p:tgtEl>
                                        <p:attrNameLst>
                                          <p:attrName>stroke.color</p:attrName>
                                        </p:attrNameLst>
                                      </p:cBhvr>
                                      <p:to>
                                        <a:srgbClr val="33CC33"/>
                                      </p:to>
                                    </p:animClr>
                                    <p:set>
                                      <p:cBhvr>
                                        <p:cTn id="20" dur="1000" fill="hold"/>
                                        <p:tgtEl>
                                          <p:spTgt spid="8"/>
                                        </p:tgtEl>
                                        <p:attrNameLst>
                                          <p:attrName>stroke.on</p:attrName>
                                        </p:attrNameLst>
                                      </p:cBhvr>
                                      <p:to>
                                        <p:strVal val="true"/>
                                      </p:to>
                                    </p:se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2500"/>
                            </p:stCondLst>
                            <p:childTnLst>
                              <p:par>
                                <p:cTn id="30" presetID="7" presetClass="emph" presetSubtype="2" fill="hold" nodeType="afterEffect">
                                  <p:stCondLst>
                                    <p:cond delay="0"/>
                                  </p:stCondLst>
                                  <p:childTnLst>
                                    <p:animClr clrSpc="rgb" dir="cw">
                                      <p:cBhvr>
                                        <p:cTn id="31" dur="1000" fill="hold"/>
                                        <p:tgtEl>
                                          <p:spTgt spid="3"/>
                                        </p:tgtEl>
                                        <p:attrNameLst>
                                          <p:attrName>stroke.color</p:attrName>
                                        </p:attrNameLst>
                                      </p:cBhvr>
                                      <p:to>
                                        <a:srgbClr val="33CC33"/>
                                      </p:to>
                                    </p:animClr>
                                    <p:set>
                                      <p:cBhvr>
                                        <p:cTn id="32" dur="1000" fill="hold"/>
                                        <p:tgtEl>
                                          <p:spTgt spid="3"/>
                                        </p:tgtEl>
                                        <p:attrNameLst>
                                          <p:attrName>stroke.on</p:attrName>
                                        </p:attrNameLst>
                                      </p:cBhvr>
                                      <p:to>
                                        <p:strVal val="true"/>
                                      </p:to>
                                    </p:set>
                                  </p:childTnLst>
                                </p:cTn>
                              </p:par>
                            </p:childTnLst>
                          </p:cTn>
                        </p:par>
                        <p:par>
                          <p:cTn id="33" fill="hold">
                            <p:stCondLst>
                              <p:cond delay="3500"/>
                            </p:stCondLst>
                            <p:childTnLst>
                              <p:par>
                                <p:cTn id="34" presetID="10" presetClass="entr" presetSubtype="0"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par>
                          <p:cTn id="37" fill="hold">
                            <p:stCondLst>
                              <p:cond delay="4000"/>
                            </p:stCondLst>
                            <p:childTnLst>
                              <p:par>
                                <p:cTn id="38" presetID="7" presetClass="emph" presetSubtype="2" fill="hold" nodeType="afterEffect">
                                  <p:stCondLst>
                                    <p:cond delay="0"/>
                                  </p:stCondLst>
                                  <p:childTnLst>
                                    <p:animClr clrSpc="rgb" dir="cw">
                                      <p:cBhvr>
                                        <p:cTn id="39" dur="1000" fill="hold"/>
                                        <p:tgtEl>
                                          <p:spTgt spid="24"/>
                                        </p:tgtEl>
                                        <p:attrNameLst>
                                          <p:attrName>stroke.color</p:attrName>
                                        </p:attrNameLst>
                                      </p:cBhvr>
                                      <p:to>
                                        <a:srgbClr val="33CC33"/>
                                      </p:to>
                                    </p:animClr>
                                    <p:set>
                                      <p:cBhvr>
                                        <p:cTn id="40" dur="1000" fill="hold"/>
                                        <p:tgtEl>
                                          <p:spTgt spid="24"/>
                                        </p:tgtEl>
                                        <p:attrNameLst>
                                          <p:attrName>stroke.on</p:attrName>
                                        </p:attrNameLst>
                                      </p:cBhvr>
                                      <p:to>
                                        <p:strVal val="true"/>
                                      </p:to>
                                    </p:set>
                                  </p:childTnLst>
                                </p:cTn>
                              </p:par>
                            </p:childTnLst>
                          </p:cTn>
                        </p:par>
                        <p:par>
                          <p:cTn id="41" fill="hold">
                            <p:stCondLst>
                              <p:cond delay="5000"/>
                            </p:stCondLst>
                            <p:childTnLst>
                              <p:par>
                                <p:cTn id="42" presetID="10" presetClass="entr" presetSubtype="0" fill="hold" grpId="0" nodeType="after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childTnLst>
                          </p:cTn>
                        </p:par>
                        <p:par>
                          <p:cTn id="45" fill="hold">
                            <p:stCondLst>
                              <p:cond delay="5500"/>
                            </p:stCondLst>
                            <p:childTnLst>
                              <p:par>
                                <p:cTn id="46" presetID="7" presetClass="emph" presetSubtype="2" fill="hold" nodeType="afterEffect">
                                  <p:stCondLst>
                                    <p:cond delay="0"/>
                                  </p:stCondLst>
                                  <p:childTnLst>
                                    <p:animClr clrSpc="rgb" dir="cw">
                                      <p:cBhvr>
                                        <p:cTn id="47" dur="1000" fill="hold"/>
                                        <p:tgtEl>
                                          <p:spTgt spid="7"/>
                                        </p:tgtEl>
                                        <p:attrNameLst>
                                          <p:attrName>stroke.color</p:attrName>
                                        </p:attrNameLst>
                                      </p:cBhvr>
                                      <p:to>
                                        <a:srgbClr val="33CC33"/>
                                      </p:to>
                                    </p:animClr>
                                    <p:set>
                                      <p:cBhvr>
                                        <p:cTn id="48" dur="1000" fill="hold"/>
                                        <p:tgtEl>
                                          <p:spTgt spid="7"/>
                                        </p:tgtEl>
                                        <p:attrNameLst>
                                          <p:attrName>stroke.on</p:attrName>
                                        </p:attrNameLst>
                                      </p:cBhvr>
                                      <p:to>
                                        <p:strVal val="true"/>
                                      </p:to>
                                    </p:set>
                                  </p:childTnLst>
                                </p:cTn>
                              </p:par>
                            </p:childTnLst>
                          </p:cTn>
                        </p:par>
                        <p:par>
                          <p:cTn id="49" fill="hold">
                            <p:stCondLst>
                              <p:cond delay="6500"/>
                            </p:stCondLst>
                            <p:childTnLst>
                              <p:par>
                                <p:cTn id="50" presetID="10" presetClass="entr" presetSubtype="0" fill="hold" grpId="0" nodeType="after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par>
                          <p:cTn id="53" fill="hold">
                            <p:stCondLst>
                              <p:cond delay="7000"/>
                            </p:stCondLst>
                            <p:childTnLst>
                              <p:par>
                                <p:cTn id="54" presetID="7" presetClass="emph" presetSubtype="2" fill="hold" nodeType="afterEffect">
                                  <p:stCondLst>
                                    <p:cond delay="0"/>
                                  </p:stCondLst>
                                  <p:childTnLst>
                                    <p:animClr clrSpc="rgb" dir="cw">
                                      <p:cBhvr>
                                        <p:cTn id="55" dur="1000" fill="hold"/>
                                        <p:tgtEl>
                                          <p:spTgt spid="23"/>
                                        </p:tgtEl>
                                        <p:attrNameLst>
                                          <p:attrName>stroke.color</p:attrName>
                                        </p:attrNameLst>
                                      </p:cBhvr>
                                      <p:to>
                                        <a:srgbClr val="33CC33"/>
                                      </p:to>
                                    </p:animClr>
                                    <p:set>
                                      <p:cBhvr>
                                        <p:cTn id="56" dur="1000" fill="hold"/>
                                        <p:tgtEl>
                                          <p:spTgt spid="23"/>
                                        </p:tgtEl>
                                        <p:attrNameLst>
                                          <p:attrName>stroke.on</p:attrName>
                                        </p:attrNameLst>
                                      </p:cBhvr>
                                      <p:to>
                                        <p:strVal val="true"/>
                                      </p:to>
                                    </p:set>
                                  </p:childTnLst>
                                </p:cTn>
                              </p:par>
                            </p:childTnLst>
                          </p:cTn>
                        </p:par>
                        <p:par>
                          <p:cTn id="57" fill="hold">
                            <p:stCondLst>
                              <p:cond delay="8000"/>
                            </p:stCondLst>
                            <p:childTnLst>
                              <p:par>
                                <p:cTn id="58" presetID="10" presetClass="entr" presetSubtype="0" fill="hold" grpId="0" nodeType="after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childTnLst>
                          </p:cTn>
                        </p:par>
                        <p:par>
                          <p:cTn id="61" fill="hold">
                            <p:stCondLst>
                              <p:cond delay="8500"/>
                            </p:stCondLst>
                            <p:childTnLst>
                              <p:par>
                                <p:cTn id="62" presetID="7" presetClass="emph" presetSubtype="2" fill="hold" nodeType="afterEffect">
                                  <p:stCondLst>
                                    <p:cond delay="0"/>
                                  </p:stCondLst>
                                  <p:childTnLst>
                                    <p:animClr clrSpc="rgb" dir="cw">
                                      <p:cBhvr>
                                        <p:cTn id="63" dur="1000" fill="hold"/>
                                        <p:tgtEl>
                                          <p:spTgt spid="21"/>
                                        </p:tgtEl>
                                        <p:attrNameLst>
                                          <p:attrName>stroke.color</p:attrName>
                                        </p:attrNameLst>
                                      </p:cBhvr>
                                      <p:to>
                                        <a:srgbClr val="33CC33"/>
                                      </p:to>
                                    </p:animClr>
                                    <p:set>
                                      <p:cBhvr>
                                        <p:cTn id="64" dur="1000" fill="hold"/>
                                        <p:tgtEl>
                                          <p:spTgt spid="21"/>
                                        </p:tgtEl>
                                        <p:attrNameLst>
                                          <p:attrName>stroke.on</p:attrName>
                                        </p:attrNameLst>
                                      </p:cBhvr>
                                      <p:to>
                                        <p:strVal val="true"/>
                                      </p:to>
                                    </p:set>
                                  </p:childTnLst>
                                </p:cTn>
                              </p:par>
                            </p:childTnLst>
                          </p:cTn>
                        </p:par>
                        <p:par>
                          <p:cTn id="65" fill="hold">
                            <p:stCondLst>
                              <p:cond delay="9500"/>
                            </p:stCondLst>
                            <p:childTnLst>
                              <p:par>
                                <p:cTn id="66" presetID="10" presetClass="entr" presetSubtype="0" fill="hold" grpId="0" nodeType="after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fade">
                                      <p:cBhvr>
                                        <p:cTn id="68" dur="500"/>
                                        <p:tgtEl>
                                          <p:spTgt spid="20"/>
                                        </p:tgtEl>
                                      </p:cBhvr>
                                    </p:animEffect>
                                  </p:childTnLst>
                                </p:cTn>
                              </p:par>
                            </p:childTnLst>
                          </p:cTn>
                        </p:par>
                        <p:par>
                          <p:cTn id="69" fill="hold">
                            <p:stCondLst>
                              <p:cond delay="10000"/>
                            </p:stCondLst>
                            <p:childTnLst>
                              <p:par>
                                <p:cTn id="70" presetID="7" presetClass="emph" presetSubtype="2" fill="hold" nodeType="afterEffect">
                                  <p:stCondLst>
                                    <p:cond delay="0"/>
                                  </p:stCondLst>
                                  <p:childTnLst>
                                    <p:animClr clrSpc="rgb" dir="cw">
                                      <p:cBhvr>
                                        <p:cTn id="71" dur="1000" fill="hold"/>
                                        <p:tgtEl>
                                          <p:spTgt spid="20"/>
                                        </p:tgtEl>
                                        <p:attrNameLst>
                                          <p:attrName>stroke.color</p:attrName>
                                        </p:attrNameLst>
                                      </p:cBhvr>
                                      <p:to>
                                        <a:srgbClr val="33CC33"/>
                                      </p:to>
                                    </p:animClr>
                                    <p:set>
                                      <p:cBhvr>
                                        <p:cTn id="72" dur="1000" fill="hold"/>
                                        <p:tgtEl>
                                          <p:spTgt spid="20"/>
                                        </p:tgtEl>
                                        <p:attrNameLst>
                                          <p:attrName>stroke.on</p:attrName>
                                        </p:attrNameLst>
                                      </p:cBhvr>
                                      <p:to>
                                        <p:strVal val="true"/>
                                      </p:to>
                                    </p:set>
                                  </p:childTnLst>
                                </p:cTn>
                              </p:par>
                            </p:childTnLst>
                          </p:cTn>
                        </p:par>
                        <p:par>
                          <p:cTn id="73" fill="hold">
                            <p:stCondLst>
                              <p:cond delay="11000"/>
                            </p:stCondLst>
                            <p:childTnLst>
                              <p:par>
                                <p:cTn id="74" presetID="7" presetClass="emph" presetSubtype="2" fill="hold" nodeType="afterEffect">
                                  <p:stCondLst>
                                    <p:cond delay="0"/>
                                  </p:stCondLst>
                                  <p:childTnLst>
                                    <p:animClr clrSpc="rgb" dir="cw">
                                      <p:cBhvr>
                                        <p:cTn id="75" dur="1000" fill="hold"/>
                                        <p:tgtEl>
                                          <p:spTgt spid="22"/>
                                        </p:tgtEl>
                                        <p:attrNameLst>
                                          <p:attrName>stroke.color</p:attrName>
                                        </p:attrNameLst>
                                      </p:cBhvr>
                                      <p:to>
                                        <a:srgbClr val="33CC33"/>
                                      </p:to>
                                    </p:animClr>
                                    <p:set>
                                      <p:cBhvr>
                                        <p:cTn id="76" dur="1000" fill="hold"/>
                                        <p:tgtEl>
                                          <p:spTgt spid="22"/>
                                        </p:tgtEl>
                                        <p:attrNameLst>
                                          <p:attrName>stroke.on</p:attrName>
                                        </p:attrNameLst>
                                      </p:cBhvr>
                                      <p:to>
                                        <p:strVal val="true"/>
                                      </p:to>
                                    </p:set>
                                  </p:childTnLst>
                                </p:cTn>
                              </p:par>
                            </p:childTnLst>
                          </p:cTn>
                        </p:par>
                        <p:par>
                          <p:cTn id="77" fill="hold">
                            <p:stCondLst>
                              <p:cond delay="12000"/>
                            </p:stCondLst>
                            <p:childTnLst>
                              <p:par>
                                <p:cTn id="78" presetID="10" presetClass="entr" presetSubtype="0" fill="hold" grpId="0" nodeType="after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fade">
                                      <p:cBhvr>
                                        <p:cTn id="80" dur="500"/>
                                        <p:tgtEl>
                                          <p:spTgt spid="26"/>
                                        </p:tgtEl>
                                      </p:cBhvr>
                                    </p:animEffect>
                                  </p:childTnLst>
                                </p:cTn>
                              </p:par>
                            </p:childTnLst>
                          </p:cTn>
                        </p:par>
                        <p:par>
                          <p:cTn id="81" fill="hold">
                            <p:stCondLst>
                              <p:cond delay="12500"/>
                            </p:stCondLst>
                            <p:childTnLst>
                              <p:par>
                                <p:cTn id="82" presetID="7" presetClass="emph" presetSubtype="2" fill="hold" nodeType="afterEffect">
                                  <p:stCondLst>
                                    <p:cond delay="0"/>
                                  </p:stCondLst>
                                  <p:childTnLst>
                                    <p:animClr clrSpc="rgb" dir="cw">
                                      <p:cBhvr>
                                        <p:cTn id="83" dur="1000" fill="hold"/>
                                        <p:tgtEl>
                                          <p:spTgt spid="26"/>
                                        </p:tgtEl>
                                        <p:attrNameLst>
                                          <p:attrName>stroke.color</p:attrName>
                                        </p:attrNameLst>
                                      </p:cBhvr>
                                      <p:to>
                                        <a:srgbClr val="33CC33"/>
                                      </p:to>
                                    </p:animClr>
                                    <p:set>
                                      <p:cBhvr>
                                        <p:cTn id="84" dur="1000" fill="hold"/>
                                        <p:tgtEl>
                                          <p:spTgt spid="26"/>
                                        </p:tgtEl>
                                        <p:attrNameLst>
                                          <p:attrName>stroke.on</p:attrName>
                                        </p:attrNameLst>
                                      </p:cBhvr>
                                      <p:to>
                                        <p:strVal val="true"/>
                                      </p:to>
                                    </p:set>
                                  </p:childTnLst>
                                </p:cTn>
                              </p:par>
                            </p:childTnLst>
                          </p:cTn>
                        </p:par>
                        <p:par>
                          <p:cTn id="85" fill="hold">
                            <p:stCondLst>
                              <p:cond delay="13500"/>
                            </p:stCondLst>
                            <p:childTnLst>
                              <p:par>
                                <p:cTn id="86" presetID="10" presetClass="entr" presetSubtype="0" fill="hold" grpId="0" nodeType="after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fade">
                                      <p:cBhvr>
                                        <p:cTn id="88" dur="500"/>
                                        <p:tgtEl>
                                          <p:spTgt spid="25"/>
                                        </p:tgtEl>
                                      </p:cBhvr>
                                    </p:animEffect>
                                  </p:childTnLst>
                                </p:cTn>
                              </p:par>
                            </p:childTnLst>
                          </p:cTn>
                        </p:par>
                        <p:par>
                          <p:cTn id="89" fill="hold">
                            <p:stCondLst>
                              <p:cond delay="14000"/>
                            </p:stCondLst>
                            <p:childTnLst>
                              <p:par>
                                <p:cTn id="90" presetID="7" presetClass="emph" presetSubtype="2" fill="hold" nodeType="afterEffect">
                                  <p:stCondLst>
                                    <p:cond delay="0"/>
                                  </p:stCondLst>
                                  <p:childTnLst>
                                    <p:animClr clrSpc="rgb" dir="cw">
                                      <p:cBhvr>
                                        <p:cTn id="91" dur="1000" fill="hold"/>
                                        <p:tgtEl>
                                          <p:spTgt spid="25"/>
                                        </p:tgtEl>
                                        <p:attrNameLst>
                                          <p:attrName>stroke.color</p:attrName>
                                        </p:attrNameLst>
                                      </p:cBhvr>
                                      <p:to>
                                        <a:srgbClr val="33CC33"/>
                                      </p:to>
                                    </p:animClr>
                                    <p:set>
                                      <p:cBhvr>
                                        <p:cTn id="92" dur="1000" fill="hold"/>
                                        <p:tgtEl>
                                          <p:spTgt spid="25"/>
                                        </p:tgtEl>
                                        <p:attrNameLst>
                                          <p:attrName>stroke.on</p:attrName>
                                        </p:attrNameLst>
                                      </p:cBhvr>
                                      <p:to>
                                        <p:strVal val="true"/>
                                      </p:to>
                                    </p:se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74">
                                            <p:txEl>
                                              <p:pRg st="6" end="6"/>
                                            </p:txEl>
                                          </p:spTgt>
                                        </p:tgtEl>
                                        <p:attrNameLst>
                                          <p:attrName>style.visibility</p:attrName>
                                        </p:attrNameLst>
                                      </p:cBhvr>
                                      <p:to>
                                        <p:strVal val="visible"/>
                                      </p:to>
                                    </p:set>
                                    <p:animEffect transition="in" filter="fade">
                                      <p:cBhvr>
                                        <p:cTn id="97" dur="500"/>
                                        <p:tgtEl>
                                          <p:spTgt spid="74">
                                            <p:txEl>
                                              <p:pRg st="6" end="6"/>
                                            </p:txEl>
                                          </p:spTgt>
                                        </p:tgtEl>
                                      </p:cBhvr>
                                    </p:animEffect>
                                  </p:childTnLst>
                                </p:cTn>
                              </p:par>
                            </p:childTnLst>
                          </p:cTn>
                        </p:par>
                        <p:par>
                          <p:cTn id="98" fill="hold">
                            <p:stCondLst>
                              <p:cond delay="500"/>
                            </p:stCondLst>
                            <p:childTnLst>
                              <p:par>
                                <p:cTn id="99" presetID="10" presetClass="entr" presetSubtype="0" fill="hold" nodeType="afterEffect">
                                  <p:stCondLst>
                                    <p:cond delay="0"/>
                                  </p:stCondLst>
                                  <p:childTnLst>
                                    <p:set>
                                      <p:cBhvr>
                                        <p:cTn id="100" dur="1" fill="hold">
                                          <p:stCondLst>
                                            <p:cond delay="0"/>
                                          </p:stCondLst>
                                        </p:cTn>
                                        <p:tgtEl>
                                          <p:spTgt spid="74">
                                            <p:txEl>
                                              <p:pRg st="8" end="8"/>
                                            </p:txEl>
                                          </p:spTgt>
                                        </p:tgtEl>
                                        <p:attrNameLst>
                                          <p:attrName>style.visibility</p:attrName>
                                        </p:attrNameLst>
                                      </p:cBhvr>
                                      <p:to>
                                        <p:strVal val="visible"/>
                                      </p:to>
                                    </p:set>
                                    <p:animEffect transition="in" filter="fade">
                                      <p:cBhvr>
                                        <p:cTn id="101" dur="500"/>
                                        <p:tgtEl>
                                          <p:spTgt spid="7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animBg="1"/>
      <p:bldP spid="8" grpId="0" animBg="1"/>
      <p:bldP spid="20" grpId="0" animBg="1"/>
      <p:bldP spid="21" grpId="0" animBg="1"/>
      <p:bldP spid="22" grpId="0" animBg="1"/>
      <p:bldP spid="23" grpId="0" animBg="1"/>
      <p:bldP spid="24" grpId="0" animBg="1"/>
      <p:bldP spid="25" grpId="0" animBg="1"/>
      <p:bldP spid="2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4F239A-01BC-4F39-A27E-65ABA9E101D8}"/>
              </a:ext>
            </a:extLst>
          </p:cNvPr>
          <p:cNvSpPr>
            <a:spLocks noGrp="1"/>
          </p:cNvSpPr>
          <p:nvPr>
            <p:ph type="ctrTitle"/>
          </p:nvPr>
        </p:nvSpPr>
        <p:spPr>
          <a:xfrm>
            <a:off x="-76200" y="621890"/>
            <a:ext cx="9067800" cy="762001"/>
          </a:xfrm>
        </p:spPr>
        <p:txBody>
          <a:bodyPr/>
          <a:lstStyle/>
          <a:p>
            <a:r>
              <a:rPr lang="fr-CA">
                <a:solidFill>
                  <a:schemeClr val="bg1"/>
                </a:solidFill>
              </a:rPr>
              <a:t>Séparation du travail en collaboration</a:t>
            </a:r>
            <a:endParaRPr lang="fr-CA" i="1">
              <a:solidFill>
                <a:schemeClr val="bg1"/>
              </a:solidFill>
            </a:endParaRPr>
          </a:p>
        </p:txBody>
      </p:sp>
      <p:sp>
        <p:nvSpPr>
          <p:cNvPr id="74" name="ZoneTexte 73">
            <a:extLst>
              <a:ext uri="{FF2B5EF4-FFF2-40B4-BE49-F238E27FC236}">
                <a16:creationId xmlns:a16="http://schemas.microsoft.com/office/drawing/2014/main" id="{5D7A0EB6-A835-4102-AACE-CE23FA1F7BE9}"/>
              </a:ext>
            </a:extLst>
          </p:cNvPr>
          <p:cNvSpPr txBox="1"/>
          <p:nvPr/>
        </p:nvSpPr>
        <p:spPr>
          <a:xfrm>
            <a:off x="152400" y="1350092"/>
            <a:ext cx="8839200" cy="4832092"/>
          </a:xfrm>
          <a:prstGeom prst="rect">
            <a:avLst/>
          </a:prstGeom>
          <a:noFill/>
        </p:spPr>
        <p:txBody>
          <a:bodyPr wrap="square" rtlCol="0">
            <a:spAutoFit/>
          </a:bodyPr>
          <a:lstStyle/>
          <a:p>
            <a:pPr algn="ctr"/>
            <a:r>
              <a:rPr lang="fr-CA" sz="2400" b="1" i="1">
                <a:solidFill>
                  <a:schemeClr val="accent1"/>
                </a:solidFill>
              </a:rPr>
              <a:t>Dans quel ordre doit-on s’attaquer aux tâches ?</a:t>
            </a:r>
          </a:p>
          <a:p>
            <a:endParaRPr lang="fr-CA" sz="2400">
              <a:solidFill>
                <a:schemeClr val="bg1"/>
              </a:solidFill>
            </a:endParaRPr>
          </a:p>
          <a:p>
            <a:r>
              <a:rPr lang="fr-CA" sz="2400" b="1">
                <a:solidFill>
                  <a:schemeClr val="bg1"/>
                </a:solidFill>
              </a:rPr>
              <a:t>Dans le désordre, une fonctionnalité à la fois ?</a:t>
            </a:r>
          </a:p>
          <a:p>
            <a:endParaRPr lang="fr-CA" sz="2400" b="1">
              <a:solidFill>
                <a:schemeClr val="bg1"/>
              </a:solidFill>
            </a:endParaRPr>
          </a:p>
          <a:p>
            <a:pPr marL="4664075" algn="ctr"/>
            <a:r>
              <a:rPr lang="fr-CA" sz="2000" i="1">
                <a:solidFill>
                  <a:schemeClr val="bg1"/>
                </a:solidFill>
              </a:rPr>
              <a:t>« On se concentre sur quelque chose et quand ce sera fini, on travaillera sur le reste »</a:t>
            </a:r>
          </a:p>
          <a:p>
            <a:pPr marL="4664075">
              <a:buFont typeface="Arial" panose="020B0604020202020204" pitchFamily="34" charset="0"/>
              <a:buChar char="•"/>
            </a:pPr>
            <a:endParaRPr lang="fr-CA" sz="2400">
              <a:solidFill>
                <a:schemeClr val="bg1"/>
              </a:solidFill>
            </a:endParaRPr>
          </a:p>
          <a:p>
            <a:pPr algn="ctr"/>
            <a:r>
              <a:rPr lang="fr-CA" sz="3200" b="1">
                <a:solidFill>
                  <a:srgbClr val="92D050"/>
                </a:solidFill>
                <a:effectLst>
                  <a:outerShdw blurRad="38100" dist="38100" dir="2700000" algn="tl">
                    <a:srgbClr val="000000">
                      <a:alpha val="43137"/>
                    </a:srgbClr>
                  </a:outerShdw>
                </a:effectLst>
              </a:rPr>
              <a:t>Oui !</a:t>
            </a:r>
          </a:p>
          <a:p>
            <a:endParaRPr lang="fr-CA" sz="2400">
              <a:solidFill>
                <a:schemeClr val="bg1"/>
              </a:solidFill>
            </a:endParaRPr>
          </a:p>
          <a:p>
            <a:r>
              <a:rPr lang="fr-CA" sz="2400">
                <a:solidFill>
                  <a:schemeClr val="bg1"/>
                </a:solidFill>
              </a:rPr>
              <a:t>Vous devez séparer le travail en petits morceaux et en faire le plus possible en même temps pour terminer une fonctionnalité avant de commencer quelque chose d’autre !</a:t>
            </a:r>
          </a:p>
        </p:txBody>
      </p:sp>
      <p:sp>
        <p:nvSpPr>
          <p:cNvPr id="4" name="ZoneTexte 3">
            <a:extLst>
              <a:ext uri="{FF2B5EF4-FFF2-40B4-BE49-F238E27FC236}">
                <a16:creationId xmlns:a16="http://schemas.microsoft.com/office/drawing/2014/main" id="{A0F01B91-FB38-4259-AAE4-0959755B106E}"/>
              </a:ext>
            </a:extLst>
          </p:cNvPr>
          <p:cNvSpPr txBox="1"/>
          <p:nvPr/>
        </p:nvSpPr>
        <p:spPr>
          <a:xfrm>
            <a:off x="152400" y="2678458"/>
            <a:ext cx="2209800" cy="1384995"/>
          </a:xfrm>
          <a:prstGeom prst="rect">
            <a:avLst/>
          </a:prstGeom>
          <a:noFill/>
        </p:spPr>
        <p:txBody>
          <a:bodyPr wrap="square" rtlCol="0">
            <a:spAutoFit/>
          </a:bodyPr>
          <a:lstStyle/>
          <a:p>
            <a:pPr algn="ctr"/>
            <a:r>
              <a:rPr lang="fr-CA" sz="1400" b="1">
                <a:solidFill>
                  <a:schemeClr val="accent6">
                    <a:lumMod val="20000"/>
                    <a:lumOff val="80000"/>
                  </a:schemeClr>
                </a:solidFill>
              </a:rPr>
              <a:t>Fonctionnalité 1</a:t>
            </a:r>
          </a:p>
          <a:p>
            <a:pPr marL="342900" indent="-342900">
              <a:buFont typeface="Arial" panose="020B0604020202020204" pitchFamily="34" charset="0"/>
              <a:buChar char="•"/>
            </a:pPr>
            <a:r>
              <a:rPr lang="fr-CA" sz="1400">
                <a:solidFill>
                  <a:schemeClr val="accent6">
                    <a:lumMod val="20000"/>
                    <a:lumOff val="80000"/>
                  </a:schemeClr>
                </a:solidFill>
              </a:rPr>
              <a:t>Vue</a:t>
            </a:r>
          </a:p>
          <a:p>
            <a:pPr marL="342900" indent="-342900">
              <a:buFont typeface="Arial" panose="020B0604020202020204" pitchFamily="34" charset="0"/>
              <a:buChar char="•"/>
            </a:pPr>
            <a:r>
              <a:rPr lang="fr-CA" sz="1400">
                <a:solidFill>
                  <a:schemeClr val="accent6">
                    <a:lumMod val="20000"/>
                    <a:lumOff val="80000"/>
                  </a:schemeClr>
                </a:solidFill>
              </a:rPr>
              <a:t>Contrôleur</a:t>
            </a:r>
          </a:p>
          <a:p>
            <a:pPr marL="342900" indent="-342900">
              <a:buFont typeface="Arial" panose="020B0604020202020204" pitchFamily="34" charset="0"/>
              <a:buChar char="•"/>
            </a:pPr>
            <a:r>
              <a:rPr lang="fr-CA" sz="1400">
                <a:solidFill>
                  <a:schemeClr val="accent6">
                    <a:lumMod val="20000"/>
                    <a:lumOff val="80000"/>
                  </a:schemeClr>
                </a:solidFill>
              </a:rPr>
              <a:t>Accès aux données</a:t>
            </a:r>
          </a:p>
          <a:p>
            <a:pPr marL="342900" indent="-342900">
              <a:buFont typeface="Arial" panose="020B0604020202020204" pitchFamily="34" charset="0"/>
              <a:buChar char="•"/>
            </a:pPr>
            <a:r>
              <a:rPr lang="fr-CA" sz="1400">
                <a:solidFill>
                  <a:schemeClr val="accent6">
                    <a:lumMod val="20000"/>
                    <a:lumOff val="80000"/>
                  </a:schemeClr>
                </a:solidFill>
              </a:rPr>
              <a:t>Modèle</a:t>
            </a:r>
          </a:p>
          <a:p>
            <a:pPr marL="342900" indent="-342900">
              <a:buFont typeface="Arial" panose="020B0604020202020204" pitchFamily="34" charset="0"/>
              <a:buChar char="•"/>
            </a:pPr>
            <a:r>
              <a:rPr lang="fr-CA" sz="1400">
                <a:solidFill>
                  <a:schemeClr val="accent6">
                    <a:lumMod val="20000"/>
                    <a:lumOff val="80000"/>
                  </a:schemeClr>
                </a:solidFill>
              </a:rPr>
              <a:t>Logique d’affaires</a:t>
            </a:r>
          </a:p>
        </p:txBody>
      </p:sp>
      <p:sp>
        <p:nvSpPr>
          <p:cNvPr id="5" name="ZoneTexte 4">
            <a:extLst>
              <a:ext uri="{FF2B5EF4-FFF2-40B4-BE49-F238E27FC236}">
                <a16:creationId xmlns:a16="http://schemas.microsoft.com/office/drawing/2014/main" id="{2FD3BF6A-A36A-415A-AC66-93F138BF4F02}"/>
              </a:ext>
            </a:extLst>
          </p:cNvPr>
          <p:cNvSpPr txBox="1"/>
          <p:nvPr/>
        </p:nvSpPr>
        <p:spPr>
          <a:xfrm>
            <a:off x="2384368" y="2678456"/>
            <a:ext cx="2209800" cy="1384995"/>
          </a:xfrm>
          <a:prstGeom prst="rect">
            <a:avLst/>
          </a:prstGeom>
          <a:noFill/>
        </p:spPr>
        <p:txBody>
          <a:bodyPr wrap="square" rtlCol="0">
            <a:spAutoFit/>
          </a:bodyPr>
          <a:lstStyle/>
          <a:p>
            <a:pPr algn="ctr"/>
            <a:r>
              <a:rPr lang="fr-CA" sz="1400" b="1">
                <a:solidFill>
                  <a:schemeClr val="accent3">
                    <a:lumMod val="20000"/>
                    <a:lumOff val="80000"/>
                  </a:schemeClr>
                </a:solidFill>
              </a:rPr>
              <a:t>Fonctionnalité 2</a:t>
            </a:r>
          </a:p>
          <a:p>
            <a:pPr marL="342900" indent="-342900">
              <a:buFont typeface="Arial" panose="020B0604020202020204" pitchFamily="34" charset="0"/>
              <a:buChar char="•"/>
            </a:pPr>
            <a:r>
              <a:rPr lang="fr-CA" sz="1400">
                <a:solidFill>
                  <a:schemeClr val="accent3">
                    <a:lumMod val="20000"/>
                    <a:lumOff val="80000"/>
                  </a:schemeClr>
                </a:solidFill>
              </a:rPr>
              <a:t>Vue</a:t>
            </a:r>
          </a:p>
          <a:p>
            <a:pPr marL="342900" indent="-342900">
              <a:buFont typeface="Arial" panose="020B0604020202020204" pitchFamily="34" charset="0"/>
              <a:buChar char="•"/>
            </a:pPr>
            <a:r>
              <a:rPr lang="fr-CA" sz="1400">
                <a:solidFill>
                  <a:schemeClr val="accent3">
                    <a:lumMod val="20000"/>
                    <a:lumOff val="80000"/>
                  </a:schemeClr>
                </a:solidFill>
              </a:rPr>
              <a:t>Contrôleur</a:t>
            </a:r>
          </a:p>
          <a:p>
            <a:pPr marL="342900" indent="-342900">
              <a:buFont typeface="Arial" panose="020B0604020202020204" pitchFamily="34" charset="0"/>
              <a:buChar char="•"/>
            </a:pPr>
            <a:r>
              <a:rPr lang="fr-CA" sz="1400">
                <a:solidFill>
                  <a:schemeClr val="accent3">
                    <a:lumMod val="20000"/>
                    <a:lumOff val="80000"/>
                  </a:schemeClr>
                </a:solidFill>
              </a:rPr>
              <a:t>Accès aux données</a:t>
            </a:r>
          </a:p>
          <a:p>
            <a:pPr marL="342900" indent="-342900">
              <a:buFont typeface="Arial" panose="020B0604020202020204" pitchFamily="34" charset="0"/>
              <a:buChar char="•"/>
            </a:pPr>
            <a:r>
              <a:rPr lang="fr-CA" sz="1400">
                <a:solidFill>
                  <a:schemeClr val="accent3">
                    <a:lumMod val="20000"/>
                    <a:lumOff val="80000"/>
                  </a:schemeClr>
                </a:solidFill>
              </a:rPr>
              <a:t>Modèle</a:t>
            </a:r>
          </a:p>
          <a:p>
            <a:pPr marL="342900" indent="-342900">
              <a:buFont typeface="Arial" panose="020B0604020202020204" pitchFamily="34" charset="0"/>
              <a:buChar char="•"/>
            </a:pPr>
            <a:r>
              <a:rPr lang="fr-CA" sz="1400">
                <a:solidFill>
                  <a:schemeClr val="accent3">
                    <a:lumMod val="20000"/>
                    <a:lumOff val="80000"/>
                  </a:schemeClr>
                </a:solidFill>
              </a:rPr>
              <a:t>Logique d’affaires</a:t>
            </a:r>
          </a:p>
        </p:txBody>
      </p:sp>
      <p:sp>
        <p:nvSpPr>
          <p:cNvPr id="7" name="Rectangle : coins arrondis 6">
            <a:extLst>
              <a:ext uri="{FF2B5EF4-FFF2-40B4-BE49-F238E27FC236}">
                <a16:creationId xmlns:a16="http://schemas.microsoft.com/office/drawing/2014/main" id="{3C26F3E0-2EC9-42A9-BFF4-281CF1FEFE10}"/>
              </a:ext>
            </a:extLst>
          </p:cNvPr>
          <p:cNvSpPr/>
          <p:nvPr/>
        </p:nvSpPr>
        <p:spPr>
          <a:xfrm>
            <a:off x="152400" y="3369804"/>
            <a:ext cx="1981200" cy="211596"/>
          </a:xfrm>
          <a:prstGeom prst="roundRect">
            <a:avLst/>
          </a:pr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 name="Rectangle : coins arrondis 2">
            <a:extLst>
              <a:ext uri="{FF2B5EF4-FFF2-40B4-BE49-F238E27FC236}">
                <a16:creationId xmlns:a16="http://schemas.microsoft.com/office/drawing/2014/main" id="{862D7C1C-F833-45AB-8747-27AB148DA03C}"/>
              </a:ext>
            </a:extLst>
          </p:cNvPr>
          <p:cNvSpPr/>
          <p:nvPr/>
        </p:nvSpPr>
        <p:spPr>
          <a:xfrm>
            <a:off x="152400" y="3591930"/>
            <a:ext cx="1981200" cy="204040"/>
          </a:xfrm>
          <a:prstGeom prst="roundRect">
            <a:avLst/>
          </a:pr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8" name="Rectangle : coins arrondis 7">
            <a:extLst>
              <a:ext uri="{FF2B5EF4-FFF2-40B4-BE49-F238E27FC236}">
                <a16:creationId xmlns:a16="http://schemas.microsoft.com/office/drawing/2014/main" id="{A4081769-DAE2-49F1-85E4-E52CE6D2820E}"/>
              </a:ext>
            </a:extLst>
          </p:cNvPr>
          <p:cNvSpPr/>
          <p:nvPr/>
        </p:nvSpPr>
        <p:spPr>
          <a:xfrm>
            <a:off x="152400" y="3806501"/>
            <a:ext cx="1981200" cy="204040"/>
          </a:xfrm>
          <a:prstGeom prst="roundRect">
            <a:avLst/>
          </a:pr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0" name="Rectangle : coins arrondis 19">
            <a:extLst>
              <a:ext uri="{FF2B5EF4-FFF2-40B4-BE49-F238E27FC236}">
                <a16:creationId xmlns:a16="http://schemas.microsoft.com/office/drawing/2014/main" id="{0F5AAE25-357E-4DA7-8D1A-A5E102547AF2}"/>
              </a:ext>
            </a:extLst>
          </p:cNvPr>
          <p:cNvSpPr/>
          <p:nvPr/>
        </p:nvSpPr>
        <p:spPr>
          <a:xfrm>
            <a:off x="152400" y="2940662"/>
            <a:ext cx="1981200" cy="204040"/>
          </a:xfrm>
          <a:prstGeom prst="roundRect">
            <a:avLst/>
          </a:pr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1" name="Rectangle : coins arrondis 20">
            <a:extLst>
              <a:ext uri="{FF2B5EF4-FFF2-40B4-BE49-F238E27FC236}">
                <a16:creationId xmlns:a16="http://schemas.microsoft.com/office/drawing/2014/main" id="{70CD5B26-CB0A-461F-B03A-7C6C1034EC3A}"/>
              </a:ext>
            </a:extLst>
          </p:cNvPr>
          <p:cNvSpPr/>
          <p:nvPr/>
        </p:nvSpPr>
        <p:spPr>
          <a:xfrm>
            <a:off x="152400" y="3155233"/>
            <a:ext cx="1981200" cy="204040"/>
          </a:xfrm>
          <a:prstGeom prst="roundRect">
            <a:avLst/>
          </a:pr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2" name="Rectangle : coins arrondis 21">
            <a:extLst>
              <a:ext uri="{FF2B5EF4-FFF2-40B4-BE49-F238E27FC236}">
                <a16:creationId xmlns:a16="http://schemas.microsoft.com/office/drawing/2014/main" id="{7FC5CFBB-A197-47F6-814A-19453F427B92}"/>
              </a:ext>
            </a:extLst>
          </p:cNvPr>
          <p:cNvSpPr/>
          <p:nvPr/>
        </p:nvSpPr>
        <p:spPr>
          <a:xfrm>
            <a:off x="2384368" y="3369804"/>
            <a:ext cx="1981200" cy="211596"/>
          </a:xfrm>
          <a:prstGeom prst="roundRect">
            <a:avLst/>
          </a:pr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3" name="Rectangle : coins arrondis 22">
            <a:extLst>
              <a:ext uri="{FF2B5EF4-FFF2-40B4-BE49-F238E27FC236}">
                <a16:creationId xmlns:a16="http://schemas.microsoft.com/office/drawing/2014/main" id="{173CB9B0-89C6-445D-9AE0-C9BC02C8FD19}"/>
              </a:ext>
            </a:extLst>
          </p:cNvPr>
          <p:cNvSpPr/>
          <p:nvPr/>
        </p:nvSpPr>
        <p:spPr>
          <a:xfrm>
            <a:off x="2384368" y="3591930"/>
            <a:ext cx="1981200" cy="204040"/>
          </a:xfrm>
          <a:prstGeom prst="roundRect">
            <a:avLst/>
          </a:pr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4" name="Rectangle : coins arrondis 23">
            <a:extLst>
              <a:ext uri="{FF2B5EF4-FFF2-40B4-BE49-F238E27FC236}">
                <a16:creationId xmlns:a16="http://schemas.microsoft.com/office/drawing/2014/main" id="{D17AFE71-6699-4615-AB7F-9FE256CDCA1E}"/>
              </a:ext>
            </a:extLst>
          </p:cNvPr>
          <p:cNvSpPr/>
          <p:nvPr/>
        </p:nvSpPr>
        <p:spPr>
          <a:xfrm>
            <a:off x="2384368" y="3806501"/>
            <a:ext cx="1981200" cy="204040"/>
          </a:xfrm>
          <a:prstGeom prst="roundRect">
            <a:avLst/>
          </a:pr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5" name="Rectangle : coins arrondis 24">
            <a:extLst>
              <a:ext uri="{FF2B5EF4-FFF2-40B4-BE49-F238E27FC236}">
                <a16:creationId xmlns:a16="http://schemas.microsoft.com/office/drawing/2014/main" id="{843C4B44-1C31-4709-9F70-0DADF855CF68}"/>
              </a:ext>
            </a:extLst>
          </p:cNvPr>
          <p:cNvSpPr/>
          <p:nvPr/>
        </p:nvSpPr>
        <p:spPr>
          <a:xfrm>
            <a:off x="2384368" y="2940662"/>
            <a:ext cx="1981200" cy="204040"/>
          </a:xfrm>
          <a:prstGeom prst="roundRect">
            <a:avLst/>
          </a:pr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6" name="Rectangle : coins arrondis 25">
            <a:extLst>
              <a:ext uri="{FF2B5EF4-FFF2-40B4-BE49-F238E27FC236}">
                <a16:creationId xmlns:a16="http://schemas.microsoft.com/office/drawing/2014/main" id="{EBECC2E0-778A-4F25-B248-5316D65B55E6}"/>
              </a:ext>
            </a:extLst>
          </p:cNvPr>
          <p:cNvSpPr/>
          <p:nvPr/>
        </p:nvSpPr>
        <p:spPr>
          <a:xfrm>
            <a:off x="2384368" y="3155233"/>
            <a:ext cx="1981200" cy="204040"/>
          </a:xfrm>
          <a:prstGeom prst="roundRect">
            <a:avLst/>
          </a:pr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153247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xEl>
                                              <p:pRg st="2" end="2"/>
                                            </p:txEl>
                                          </p:spTgt>
                                        </p:tgtEl>
                                        <p:attrNameLst>
                                          <p:attrName>style.visibility</p:attrName>
                                        </p:attrNameLst>
                                      </p:cBhvr>
                                      <p:to>
                                        <p:strVal val="visible"/>
                                      </p:to>
                                    </p:set>
                                    <p:animEffect transition="in" filter="fade">
                                      <p:cBhvr>
                                        <p:cTn id="7" dur="500"/>
                                        <p:tgtEl>
                                          <p:spTgt spid="74">
                                            <p:txEl>
                                              <p:pRg st="2" end="2"/>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4">
                                            <p:txEl>
                                              <p:pRg st="4" end="4"/>
                                            </p:txEl>
                                          </p:spTgt>
                                        </p:tgtEl>
                                        <p:attrNameLst>
                                          <p:attrName>style.visibility</p:attrName>
                                        </p:attrNameLst>
                                      </p:cBhvr>
                                      <p:to>
                                        <p:strVal val="visible"/>
                                      </p:to>
                                    </p:set>
                                    <p:animEffect transition="in" filter="fade">
                                      <p:cBhvr>
                                        <p:cTn id="11" dur="500"/>
                                        <p:tgtEl>
                                          <p:spTgt spid="74">
                                            <p:txEl>
                                              <p:pRg st="4" end="4"/>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par>
                          <p:cTn id="25" fill="hold">
                            <p:stCondLst>
                              <p:cond delay="1500"/>
                            </p:stCondLst>
                            <p:childTnLst>
                              <p:par>
                                <p:cTn id="26" presetID="7" presetClass="emph" presetSubtype="2" fill="hold" nodeType="afterEffect">
                                  <p:stCondLst>
                                    <p:cond delay="0"/>
                                  </p:stCondLst>
                                  <p:childTnLst>
                                    <p:animClr clrSpc="rgb" dir="cw">
                                      <p:cBhvr>
                                        <p:cTn id="27" dur="1000" fill="hold"/>
                                        <p:tgtEl>
                                          <p:spTgt spid="7"/>
                                        </p:tgtEl>
                                        <p:attrNameLst>
                                          <p:attrName>stroke.color</p:attrName>
                                        </p:attrNameLst>
                                      </p:cBhvr>
                                      <p:to>
                                        <a:srgbClr val="33CC33"/>
                                      </p:to>
                                    </p:animClr>
                                    <p:set>
                                      <p:cBhvr>
                                        <p:cTn id="28" dur="1000" fill="hold"/>
                                        <p:tgtEl>
                                          <p:spTgt spid="7"/>
                                        </p:tgtEl>
                                        <p:attrNameLst>
                                          <p:attrName>stroke.on</p:attrName>
                                        </p:attrNameLst>
                                      </p:cBhvr>
                                      <p:to>
                                        <p:strVal val="true"/>
                                      </p:to>
                                    </p:se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par>
                          <p:cTn id="33" fill="hold">
                            <p:stCondLst>
                              <p:cond delay="3000"/>
                            </p:stCondLst>
                            <p:childTnLst>
                              <p:par>
                                <p:cTn id="34" presetID="7" presetClass="emph" presetSubtype="2" fill="hold" nodeType="afterEffect">
                                  <p:stCondLst>
                                    <p:cond delay="0"/>
                                  </p:stCondLst>
                                  <p:childTnLst>
                                    <p:animClr clrSpc="rgb" dir="cw">
                                      <p:cBhvr>
                                        <p:cTn id="35" dur="1000" fill="hold"/>
                                        <p:tgtEl>
                                          <p:spTgt spid="8"/>
                                        </p:tgtEl>
                                        <p:attrNameLst>
                                          <p:attrName>stroke.color</p:attrName>
                                        </p:attrNameLst>
                                      </p:cBhvr>
                                      <p:to>
                                        <a:srgbClr val="33CC33"/>
                                      </p:to>
                                    </p:animClr>
                                    <p:set>
                                      <p:cBhvr>
                                        <p:cTn id="36" dur="1000" fill="hold"/>
                                        <p:tgtEl>
                                          <p:spTgt spid="8"/>
                                        </p:tgtEl>
                                        <p:attrNameLst>
                                          <p:attrName>stroke.on</p:attrName>
                                        </p:attrNameLst>
                                      </p:cBhvr>
                                      <p:to>
                                        <p:strVal val="true"/>
                                      </p:to>
                                    </p:set>
                                  </p:childTnLst>
                                </p:cTn>
                              </p:par>
                            </p:childTnLst>
                          </p:cTn>
                        </p:par>
                        <p:par>
                          <p:cTn id="37" fill="hold">
                            <p:stCondLst>
                              <p:cond delay="4000"/>
                            </p:stCondLst>
                            <p:childTnLst>
                              <p:par>
                                <p:cTn id="38" presetID="10" presetClass="entr" presetSubtype="0" fill="hold" grpId="0" nodeType="after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par>
                          <p:cTn id="41" fill="hold">
                            <p:stCondLst>
                              <p:cond delay="4500"/>
                            </p:stCondLst>
                            <p:childTnLst>
                              <p:par>
                                <p:cTn id="42" presetID="7" presetClass="emph" presetSubtype="2" fill="hold" nodeType="afterEffect">
                                  <p:stCondLst>
                                    <p:cond delay="0"/>
                                  </p:stCondLst>
                                  <p:childTnLst>
                                    <p:animClr clrSpc="rgb" dir="cw">
                                      <p:cBhvr>
                                        <p:cTn id="43" dur="1000" fill="hold"/>
                                        <p:tgtEl>
                                          <p:spTgt spid="3"/>
                                        </p:tgtEl>
                                        <p:attrNameLst>
                                          <p:attrName>stroke.color</p:attrName>
                                        </p:attrNameLst>
                                      </p:cBhvr>
                                      <p:to>
                                        <a:srgbClr val="33CC33"/>
                                      </p:to>
                                    </p:animClr>
                                    <p:set>
                                      <p:cBhvr>
                                        <p:cTn id="44" dur="1000" fill="hold"/>
                                        <p:tgtEl>
                                          <p:spTgt spid="3"/>
                                        </p:tgtEl>
                                        <p:attrNameLst>
                                          <p:attrName>stroke.on</p:attrName>
                                        </p:attrNameLst>
                                      </p:cBhvr>
                                      <p:to>
                                        <p:strVal val="true"/>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childTnLst>
                          </p:cTn>
                        </p:par>
                        <p:par>
                          <p:cTn id="50" fill="hold">
                            <p:stCondLst>
                              <p:cond delay="500"/>
                            </p:stCondLst>
                            <p:childTnLst>
                              <p:par>
                                <p:cTn id="51" presetID="7" presetClass="emph" presetSubtype="2" fill="hold" nodeType="afterEffect">
                                  <p:stCondLst>
                                    <p:cond delay="0"/>
                                  </p:stCondLst>
                                  <p:childTnLst>
                                    <p:animClr clrSpc="rgb" dir="cw">
                                      <p:cBhvr>
                                        <p:cTn id="52" dur="1000" fill="hold"/>
                                        <p:tgtEl>
                                          <p:spTgt spid="20"/>
                                        </p:tgtEl>
                                        <p:attrNameLst>
                                          <p:attrName>stroke.color</p:attrName>
                                        </p:attrNameLst>
                                      </p:cBhvr>
                                      <p:to>
                                        <a:srgbClr val="33CC33"/>
                                      </p:to>
                                    </p:animClr>
                                    <p:set>
                                      <p:cBhvr>
                                        <p:cTn id="53" dur="1000" fill="hold"/>
                                        <p:tgtEl>
                                          <p:spTgt spid="20"/>
                                        </p:tgtEl>
                                        <p:attrNameLst>
                                          <p:attrName>stroke.on</p:attrName>
                                        </p:attrNameLst>
                                      </p:cBhvr>
                                      <p:to>
                                        <p:strVal val="true"/>
                                      </p:to>
                                    </p:set>
                                  </p:childTnLst>
                                </p:cTn>
                              </p:par>
                              <p:par>
                                <p:cTn id="54" presetID="7" presetClass="emph" presetSubtype="2" fill="hold" nodeType="withEffect">
                                  <p:stCondLst>
                                    <p:cond delay="0"/>
                                  </p:stCondLst>
                                  <p:childTnLst>
                                    <p:animClr clrSpc="rgb" dir="cw">
                                      <p:cBhvr>
                                        <p:cTn id="55" dur="2000" fill="hold"/>
                                        <p:tgtEl>
                                          <p:spTgt spid="21"/>
                                        </p:tgtEl>
                                        <p:attrNameLst>
                                          <p:attrName>stroke.color</p:attrName>
                                        </p:attrNameLst>
                                      </p:cBhvr>
                                      <p:to>
                                        <a:srgbClr val="FF0F0F"/>
                                      </p:to>
                                    </p:animClr>
                                    <p:set>
                                      <p:cBhvr>
                                        <p:cTn id="56" dur="2000" fill="hold"/>
                                        <p:tgtEl>
                                          <p:spTgt spid="21"/>
                                        </p:tgtEl>
                                        <p:attrNameLst>
                                          <p:attrName>stroke.on</p:attrName>
                                        </p:attrNameLst>
                                      </p:cBhvr>
                                      <p:to>
                                        <p:strVal val="true"/>
                                      </p:to>
                                    </p:set>
                                  </p:childTnLst>
                                </p:cTn>
                              </p:par>
                            </p:childTnLst>
                          </p:cTn>
                        </p:par>
                        <p:par>
                          <p:cTn id="57" fill="hold">
                            <p:stCondLst>
                              <p:cond delay="2500"/>
                            </p:stCondLst>
                            <p:childTnLst>
                              <p:par>
                                <p:cTn id="58" presetID="10" presetClass="entr" presetSubtype="0" fill="hold" grpId="0" nodeType="after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childTnLst>
                          </p:cTn>
                        </p:par>
                        <p:par>
                          <p:cTn id="61" fill="hold">
                            <p:stCondLst>
                              <p:cond delay="3000"/>
                            </p:stCondLst>
                            <p:childTnLst>
                              <p:par>
                                <p:cTn id="62" presetID="7" presetClass="emph" presetSubtype="2" fill="hold" nodeType="afterEffect">
                                  <p:stCondLst>
                                    <p:cond delay="0"/>
                                  </p:stCondLst>
                                  <p:childTnLst>
                                    <p:animClr clrSpc="rgb" dir="cw">
                                      <p:cBhvr>
                                        <p:cTn id="63" dur="1000" fill="hold"/>
                                        <p:tgtEl>
                                          <p:spTgt spid="24"/>
                                        </p:tgtEl>
                                        <p:attrNameLst>
                                          <p:attrName>stroke.color</p:attrName>
                                        </p:attrNameLst>
                                      </p:cBhvr>
                                      <p:to>
                                        <a:srgbClr val="33CC33"/>
                                      </p:to>
                                    </p:animClr>
                                    <p:set>
                                      <p:cBhvr>
                                        <p:cTn id="64" dur="1000" fill="hold"/>
                                        <p:tgtEl>
                                          <p:spTgt spid="24"/>
                                        </p:tgtEl>
                                        <p:attrNameLst>
                                          <p:attrName>stroke.on</p:attrName>
                                        </p:attrNameLst>
                                      </p:cBhvr>
                                      <p:to>
                                        <p:strVal val="true"/>
                                      </p:to>
                                    </p:set>
                                  </p:childTnLst>
                                </p:cTn>
                              </p:par>
                            </p:childTnLst>
                          </p:cTn>
                        </p:par>
                        <p:par>
                          <p:cTn id="65" fill="hold">
                            <p:stCondLst>
                              <p:cond delay="4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childTnLst>
                          </p:cTn>
                        </p:par>
                        <p:par>
                          <p:cTn id="69" fill="hold">
                            <p:stCondLst>
                              <p:cond delay="4500"/>
                            </p:stCondLst>
                            <p:childTnLst>
                              <p:par>
                                <p:cTn id="70" presetID="7" presetClass="emph" presetSubtype="2" fill="hold" nodeType="afterEffect">
                                  <p:stCondLst>
                                    <p:cond delay="0"/>
                                  </p:stCondLst>
                                  <p:childTnLst>
                                    <p:animClr clrSpc="rgb" dir="cw">
                                      <p:cBhvr>
                                        <p:cTn id="71" dur="1000" fill="hold"/>
                                        <p:tgtEl>
                                          <p:spTgt spid="23"/>
                                        </p:tgtEl>
                                        <p:attrNameLst>
                                          <p:attrName>stroke.color</p:attrName>
                                        </p:attrNameLst>
                                      </p:cBhvr>
                                      <p:to>
                                        <a:srgbClr val="33CC33"/>
                                      </p:to>
                                    </p:animClr>
                                    <p:set>
                                      <p:cBhvr>
                                        <p:cTn id="72" dur="1000" fill="hold"/>
                                        <p:tgtEl>
                                          <p:spTgt spid="23"/>
                                        </p:tgtEl>
                                        <p:attrNameLst>
                                          <p:attrName>stroke.on</p:attrName>
                                        </p:attrNameLst>
                                      </p:cBhvr>
                                      <p:to>
                                        <p:strVal val="true"/>
                                      </p:to>
                                    </p:set>
                                  </p:childTnLst>
                                </p:cTn>
                              </p:par>
                            </p:childTnLst>
                          </p:cTn>
                        </p:par>
                        <p:par>
                          <p:cTn id="73" fill="hold">
                            <p:stCondLst>
                              <p:cond delay="5500"/>
                            </p:stCondLst>
                            <p:childTnLst>
                              <p:par>
                                <p:cTn id="74" presetID="10" presetClass="entr" presetSubtype="0" fill="hold" grpId="0" nodeType="after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fade">
                                      <p:cBhvr>
                                        <p:cTn id="76" dur="500"/>
                                        <p:tgtEl>
                                          <p:spTgt spid="25"/>
                                        </p:tgtEl>
                                      </p:cBhvr>
                                    </p:animEffect>
                                  </p:childTnLst>
                                </p:cTn>
                              </p:par>
                            </p:childTnLst>
                          </p:cTn>
                        </p:par>
                      </p:childTnLst>
                    </p:cTn>
                  </p:par>
                  <p:par>
                    <p:cTn id="77" fill="hold">
                      <p:stCondLst>
                        <p:cond delay="indefinite"/>
                      </p:stCondLst>
                      <p:childTnLst>
                        <p:par>
                          <p:cTn id="78" fill="hold">
                            <p:stCondLst>
                              <p:cond delay="0"/>
                            </p:stCondLst>
                            <p:childTnLst>
                              <p:par>
                                <p:cTn id="79" presetID="7" presetClass="emph" presetSubtype="2" fill="hold" nodeType="clickEffect">
                                  <p:stCondLst>
                                    <p:cond delay="0"/>
                                  </p:stCondLst>
                                  <p:childTnLst>
                                    <p:animClr clrSpc="rgb" dir="cw">
                                      <p:cBhvr>
                                        <p:cTn id="80" dur="1000" fill="hold"/>
                                        <p:tgtEl>
                                          <p:spTgt spid="21"/>
                                        </p:tgtEl>
                                        <p:attrNameLst>
                                          <p:attrName>stroke.color</p:attrName>
                                        </p:attrNameLst>
                                      </p:cBhvr>
                                      <p:to>
                                        <a:srgbClr val="33CC33"/>
                                      </p:to>
                                    </p:animClr>
                                    <p:set>
                                      <p:cBhvr>
                                        <p:cTn id="81" dur="1000" fill="hold"/>
                                        <p:tgtEl>
                                          <p:spTgt spid="21"/>
                                        </p:tgtEl>
                                        <p:attrNameLst>
                                          <p:attrName>stroke.on</p:attrName>
                                        </p:attrNameLst>
                                      </p:cBhvr>
                                      <p:to>
                                        <p:strVal val="true"/>
                                      </p:to>
                                    </p:set>
                                  </p:childTnLst>
                                </p:cTn>
                              </p:par>
                            </p:childTnLst>
                          </p:cTn>
                        </p:par>
                        <p:par>
                          <p:cTn id="82" fill="hold">
                            <p:stCondLst>
                              <p:cond delay="1000"/>
                            </p:stCondLst>
                            <p:childTnLst>
                              <p:par>
                                <p:cTn id="83" presetID="10" presetClass="entr" presetSubtype="0" fill="hold" grpId="0" nodeType="afterEffect">
                                  <p:stCondLst>
                                    <p:cond delay="0"/>
                                  </p:stCondLst>
                                  <p:childTnLst>
                                    <p:set>
                                      <p:cBhvr>
                                        <p:cTn id="84" dur="1" fill="hold">
                                          <p:stCondLst>
                                            <p:cond delay="0"/>
                                          </p:stCondLst>
                                        </p:cTn>
                                        <p:tgtEl>
                                          <p:spTgt spid="26"/>
                                        </p:tgtEl>
                                        <p:attrNameLst>
                                          <p:attrName>style.visibility</p:attrName>
                                        </p:attrNameLst>
                                      </p:cBhvr>
                                      <p:to>
                                        <p:strVal val="visible"/>
                                      </p:to>
                                    </p:set>
                                    <p:animEffect transition="in" filter="fade">
                                      <p:cBhvr>
                                        <p:cTn id="85" dur="500"/>
                                        <p:tgtEl>
                                          <p:spTgt spid="26"/>
                                        </p:tgtEl>
                                      </p:cBhvr>
                                    </p:animEffect>
                                  </p:childTnLst>
                                </p:cTn>
                              </p:par>
                            </p:childTnLst>
                          </p:cTn>
                        </p:par>
                        <p:par>
                          <p:cTn id="86" fill="hold">
                            <p:stCondLst>
                              <p:cond delay="1500"/>
                            </p:stCondLst>
                            <p:childTnLst>
                              <p:par>
                                <p:cTn id="87" presetID="7" presetClass="emph" presetSubtype="2" fill="hold" nodeType="afterEffect">
                                  <p:stCondLst>
                                    <p:cond delay="0"/>
                                  </p:stCondLst>
                                  <p:childTnLst>
                                    <p:animClr clrSpc="rgb" dir="cw">
                                      <p:cBhvr>
                                        <p:cTn id="88" dur="1000" fill="hold"/>
                                        <p:tgtEl>
                                          <p:spTgt spid="22"/>
                                        </p:tgtEl>
                                        <p:attrNameLst>
                                          <p:attrName>stroke.color</p:attrName>
                                        </p:attrNameLst>
                                      </p:cBhvr>
                                      <p:to>
                                        <a:srgbClr val="33CC33"/>
                                      </p:to>
                                    </p:animClr>
                                    <p:set>
                                      <p:cBhvr>
                                        <p:cTn id="89" dur="1000" fill="hold"/>
                                        <p:tgtEl>
                                          <p:spTgt spid="22"/>
                                        </p:tgtEl>
                                        <p:attrNameLst>
                                          <p:attrName>stroke.on</p:attrName>
                                        </p:attrNameLst>
                                      </p:cBhvr>
                                      <p:to>
                                        <p:strVal val="true"/>
                                      </p:to>
                                    </p:set>
                                  </p:childTnLst>
                                </p:cTn>
                              </p:par>
                            </p:childTnLst>
                          </p:cTn>
                        </p:par>
                        <p:par>
                          <p:cTn id="90" fill="hold">
                            <p:stCondLst>
                              <p:cond delay="2500"/>
                            </p:stCondLst>
                            <p:childTnLst>
                              <p:par>
                                <p:cTn id="91" presetID="7" presetClass="emph" presetSubtype="2" fill="hold" nodeType="afterEffect">
                                  <p:stCondLst>
                                    <p:cond delay="0"/>
                                  </p:stCondLst>
                                  <p:childTnLst>
                                    <p:animClr clrSpc="rgb" dir="cw">
                                      <p:cBhvr>
                                        <p:cTn id="92" dur="1000" fill="hold"/>
                                        <p:tgtEl>
                                          <p:spTgt spid="26"/>
                                        </p:tgtEl>
                                        <p:attrNameLst>
                                          <p:attrName>stroke.color</p:attrName>
                                        </p:attrNameLst>
                                      </p:cBhvr>
                                      <p:to>
                                        <a:srgbClr val="33CC33"/>
                                      </p:to>
                                    </p:animClr>
                                    <p:set>
                                      <p:cBhvr>
                                        <p:cTn id="93" dur="1000" fill="hold"/>
                                        <p:tgtEl>
                                          <p:spTgt spid="26"/>
                                        </p:tgtEl>
                                        <p:attrNameLst>
                                          <p:attrName>stroke.on</p:attrName>
                                        </p:attrNameLst>
                                      </p:cBhvr>
                                      <p:to>
                                        <p:strVal val="true"/>
                                      </p:to>
                                    </p:set>
                                  </p:childTnLst>
                                </p:cTn>
                              </p:par>
                            </p:childTnLst>
                          </p:cTn>
                        </p:par>
                        <p:par>
                          <p:cTn id="94" fill="hold">
                            <p:stCondLst>
                              <p:cond delay="3500"/>
                            </p:stCondLst>
                            <p:childTnLst>
                              <p:par>
                                <p:cTn id="95" presetID="7" presetClass="emph" presetSubtype="2" fill="hold" nodeType="afterEffect">
                                  <p:stCondLst>
                                    <p:cond delay="0"/>
                                  </p:stCondLst>
                                  <p:childTnLst>
                                    <p:animClr clrSpc="rgb" dir="cw">
                                      <p:cBhvr>
                                        <p:cTn id="96" dur="1000" fill="hold"/>
                                        <p:tgtEl>
                                          <p:spTgt spid="25"/>
                                        </p:tgtEl>
                                        <p:attrNameLst>
                                          <p:attrName>stroke.color</p:attrName>
                                        </p:attrNameLst>
                                      </p:cBhvr>
                                      <p:to>
                                        <a:srgbClr val="33CC33"/>
                                      </p:to>
                                    </p:animClr>
                                    <p:set>
                                      <p:cBhvr>
                                        <p:cTn id="97" dur="1000" fill="hold"/>
                                        <p:tgtEl>
                                          <p:spTgt spid="25"/>
                                        </p:tgtEl>
                                        <p:attrNameLst>
                                          <p:attrName>stroke.on</p:attrName>
                                        </p:attrNameLst>
                                      </p:cBhvr>
                                      <p:to>
                                        <p:strVal val="true"/>
                                      </p:to>
                                    </p:se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74">
                                            <p:txEl>
                                              <p:pRg st="6" end="6"/>
                                            </p:txEl>
                                          </p:spTgt>
                                        </p:tgtEl>
                                        <p:attrNameLst>
                                          <p:attrName>style.visibility</p:attrName>
                                        </p:attrNameLst>
                                      </p:cBhvr>
                                      <p:to>
                                        <p:strVal val="visible"/>
                                      </p:to>
                                    </p:set>
                                    <p:animEffect transition="in" filter="fade">
                                      <p:cBhvr>
                                        <p:cTn id="102" dur="500"/>
                                        <p:tgtEl>
                                          <p:spTgt spid="74">
                                            <p:txEl>
                                              <p:pRg st="6" end="6"/>
                                            </p:txEl>
                                          </p:spTgt>
                                        </p:tgtEl>
                                      </p:cBhvr>
                                    </p:animEffect>
                                  </p:childTnLst>
                                </p:cTn>
                              </p:par>
                            </p:childTnLst>
                          </p:cTn>
                        </p:par>
                        <p:par>
                          <p:cTn id="103" fill="hold">
                            <p:stCondLst>
                              <p:cond delay="500"/>
                            </p:stCondLst>
                            <p:childTnLst>
                              <p:par>
                                <p:cTn id="104" presetID="10" presetClass="entr" presetSubtype="0" fill="hold" nodeType="afterEffect">
                                  <p:stCondLst>
                                    <p:cond delay="0"/>
                                  </p:stCondLst>
                                  <p:childTnLst>
                                    <p:set>
                                      <p:cBhvr>
                                        <p:cTn id="105" dur="1" fill="hold">
                                          <p:stCondLst>
                                            <p:cond delay="0"/>
                                          </p:stCondLst>
                                        </p:cTn>
                                        <p:tgtEl>
                                          <p:spTgt spid="74">
                                            <p:txEl>
                                              <p:pRg st="8" end="8"/>
                                            </p:txEl>
                                          </p:spTgt>
                                        </p:tgtEl>
                                        <p:attrNameLst>
                                          <p:attrName>style.visibility</p:attrName>
                                        </p:attrNameLst>
                                      </p:cBhvr>
                                      <p:to>
                                        <p:strVal val="visible"/>
                                      </p:to>
                                    </p:set>
                                    <p:animEffect transition="in" filter="fade">
                                      <p:cBhvr>
                                        <p:cTn id="106" dur="500"/>
                                        <p:tgtEl>
                                          <p:spTgt spid="7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animBg="1"/>
      <p:bldP spid="8" grpId="0" animBg="1"/>
      <p:bldP spid="20" grpId="0" animBg="1"/>
      <p:bldP spid="21" grpId="0" animBg="1"/>
      <p:bldP spid="22" grpId="0" animBg="1"/>
      <p:bldP spid="23" grpId="0" animBg="1"/>
      <p:bldP spid="24" grpId="0" animBg="1"/>
      <p:bldP spid="25" grpId="0" animBg="1"/>
      <p:bldP spid="2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4F239A-01BC-4F39-A27E-65ABA9E101D8}"/>
              </a:ext>
            </a:extLst>
          </p:cNvPr>
          <p:cNvSpPr>
            <a:spLocks noGrp="1"/>
          </p:cNvSpPr>
          <p:nvPr>
            <p:ph type="ctrTitle"/>
          </p:nvPr>
        </p:nvSpPr>
        <p:spPr>
          <a:xfrm>
            <a:off x="-76200" y="621890"/>
            <a:ext cx="9067800" cy="762001"/>
          </a:xfrm>
        </p:spPr>
        <p:txBody>
          <a:bodyPr/>
          <a:lstStyle/>
          <a:p>
            <a:r>
              <a:rPr lang="fr-CA">
                <a:solidFill>
                  <a:schemeClr val="bg1"/>
                </a:solidFill>
              </a:rPr>
              <a:t>Séparation du travail en collaboration</a:t>
            </a:r>
            <a:endParaRPr lang="fr-CA" i="1">
              <a:solidFill>
                <a:schemeClr val="bg1"/>
              </a:solidFill>
            </a:endParaRPr>
          </a:p>
        </p:txBody>
      </p:sp>
      <p:sp>
        <p:nvSpPr>
          <p:cNvPr id="74" name="ZoneTexte 73">
            <a:extLst>
              <a:ext uri="{FF2B5EF4-FFF2-40B4-BE49-F238E27FC236}">
                <a16:creationId xmlns:a16="http://schemas.microsoft.com/office/drawing/2014/main" id="{5D7A0EB6-A835-4102-AACE-CE23FA1F7BE9}"/>
              </a:ext>
            </a:extLst>
          </p:cNvPr>
          <p:cNvSpPr txBox="1"/>
          <p:nvPr/>
        </p:nvSpPr>
        <p:spPr>
          <a:xfrm>
            <a:off x="152400" y="1350092"/>
            <a:ext cx="8839200" cy="3046988"/>
          </a:xfrm>
          <a:prstGeom prst="rect">
            <a:avLst/>
          </a:prstGeom>
          <a:noFill/>
        </p:spPr>
        <p:txBody>
          <a:bodyPr wrap="square" rtlCol="0">
            <a:spAutoFit/>
          </a:bodyPr>
          <a:lstStyle/>
          <a:p>
            <a:pPr algn="ctr"/>
            <a:r>
              <a:rPr lang="fr-CA" sz="2400" b="1" i="1">
                <a:solidFill>
                  <a:schemeClr val="accent1"/>
                </a:solidFill>
              </a:rPr>
              <a:t>Dans quel ordre doit-on s’attaquer aux tâches ?</a:t>
            </a:r>
          </a:p>
          <a:p>
            <a:endParaRPr lang="fr-CA" sz="2400">
              <a:solidFill>
                <a:schemeClr val="bg1"/>
              </a:solidFill>
            </a:endParaRPr>
          </a:p>
          <a:p>
            <a:r>
              <a:rPr lang="fr-CA" sz="2400" b="1">
                <a:solidFill>
                  <a:schemeClr val="bg1"/>
                </a:solidFill>
              </a:rPr>
              <a:t>Dans le désordre, une fonctionnalité à la fois ?</a:t>
            </a:r>
          </a:p>
          <a:p>
            <a:endParaRPr lang="fr-CA" sz="2400" b="1">
              <a:solidFill>
                <a:schemeClr val="bg1"/>
              </a:solidFill>
            </a:endParaRPr>
          </a:p>
          <a:p>
            <a:pPr algn="ctr"/>
            <a:r>
              <a:rPr lang="fr-CA" sz="2400" b="1">
                <a:solidFill>
                  <a:srgbClr val="FF0000"/>
                </a:solidFill>
                <a:effectLst>
                  <a:outerShdw blurRad="38100" dist="38100" dir="2700000" algn="tl">
                    <a:srgbClr val="000000">
                      <a:alpha val="43137"/>
                    </a:srgbClr>
                  </a:outerShdw>
                </a:effectLst>
              </a:rPr>
              <a:t>La question qui tue</a:t>
            </a:r>
          </a:p>
          <a:p>
            <a:pPr algn="ctr"/>
            <a:endParaRPr lang="fr-CA" sz="2400" b="1">
              <a:solidFill>
                <a:schemeClr val="bg1"/>
              </a:solidFill>
            </a:endParaRPr>
          </a:p>
          <a:p>
            <a:pPr algn="ctr"/>
            <a:r>
              <a:rPr lang="fr-CA" sz="2400" b="1">
                <a:solidFill>
                  <a:schemeClr val="bg1"/>
                </a:solidFill>
              </a:rPr>
              <a:t>« Comment programmer dans le désordre s’il manque le reste du code »</a:t>
            </a:r>
            <a:endParaRPr lang="fr-CA" sz="2400">
              <a:solidFill>
                <a:schemeClr val="bg1"/>
              </a:solidFill>
            </a:endParaRPr>
          </a:p>
        </p:txBody>
      </p:sp>
    </p:spTree>
    <p:extLst>
      <p:ext uri="{BB962C8B-B14F-4D97-AF65-F5344CB8AC3E}">
        <p14:creationId xmlns:p14="http://schemas.microsoft.com/office/powerpoint/2010/main" val="2665842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xEl>
                                              <p:pRg st="4" end="4"/>
                                            </p:txEl>
                                          </p:spTgt>
                                        </p:tgtEl>
                                        <p:attrNameLst>
                                          <p:attrName>style.visibility</p:attrName>
                                        </p:attrNameLst>
                                      </p:cBhvr>
                                      <p:to>
                                        <p:strVal val="visible"/>
                                      </p:to>
                                    </p:set>
                                    <p:animEffect transition="in" filter="fade">
                                      <p:cBhvr>
                                        <p:cTn id="7" dur="500"/>
                                        <p:tgtEl>
                                          <p:spTgt spid="74">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4">
                                            <p:txEl>
                                              <p:pRg st="6" end="6"/>
                                            </p:txEl>
                                          </p:spTgt>
                                        </p:tgtEl>
                                        <p:attrNameLst>
                                          <p:attrName>style.visibility</p:attrName>
                                        </p:attrNameLst>
                                      </p:cBhvr>
                                      <p:to>
                                        <p:strVal val="visible"/>
                                      </p:to>
                                    </p:set>
                                    <p:animEffect transition="in" filter="fade">
                                      <p:cBhvr>
                                        <p:cTn id="12" dur="500"/>
                                        <p:tgtEl>
                                          <p:spTgt spid="7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4F239A-01BC-4F39-A27E-65ABA9E101D8}"/>
              </a:ext>
            </a:extLst>
          </p:cNvPr>
          <p:cNvSpPr>
            <a:spLocks noGrp="1"/>
          </p:cNvSpPr>
          <p:nvPr>
            <p:ph type="ctrTitle"/>
          </p:nvPr>
        </p:nvSpPr>
        <p:spPr>
          <a:xfrm>
            <a:off x="-76200" y="621890"/>
            <a:ext cx="9067800" cy="762001"/>
          </a:xfrm>
        </p:spPr>
        <p:txBody>
          <a:bodyPr/>
          <a:lstStyle/>
          <a:p>
            <a:r>
              <a:rPr lang="fr-CA">
                <a:solidFill>
                  <a:schemeClr val="bg1"/>
                </a:solidFill>
              </a:rPr>
              <a:t>Séparation du travail en collaboration</a:t>
            </a:r>
            <a:endParaRPr lang="fr-CA" i="1">
              <a:solidFill>
                <a:schemeClr val="bg1"/>
              </a:solidFill>
            </a:endParaRPr>
          </a:p>
        </p:txBody>
      </p:sp>
      <p:sp>
        <p:nvSpPr>
          <p:cNvPr id="74" name="ZoneTexte 73">
            <a:extLst>
              <a:ext uri="{FF2B5EF4-FFF2-40B4-BE49-F238E27FC236}">
                <a16:creationId xmlns:a16="http://schemas.microsoft.com/office/drawing/2014/main" id="{5D7A0EB6-A835-4102-AACE-CE23FA1F7BE9}"/>
              </a:ext>
            </a:extLst>
          </p:cNvPr>
          <p:cNvSpPr txBox="1"/>
          <p:nvPr/>
        </p:nvSpPr>
        <p:spPr>
          <a:xfrm>
            <a:off x="152400" y="1350092"/>
            <a:ext cx="8839200" cy="461665"/>
          </a:xfrm>
          <a:prstGeom prst="rect">
            <a:avLst/>
          </a:prstGeom>
          <a:noFill/>
        </p:spPr>
        <p:txBody>
          <a:bodyPr wrap="square" rtlCol="0">
            <a:spAutoFit/>
          </a:bodyPr>
          <a:lstStyle/>
          <a:p>
            <a:pPr algn="ctr"/>
            <a:r>
              <a:rPr lang="fr-CA" sz="2400" b="1" i="1">
                <a:solidFill>
                  <a:srgbClr val="92D050"/>
                </a:solidFill>
                <a:effectLst>
                  <a:outerShdw blurRad="38100" dist="38100" dir="2700000" algn="tl">
                    <a:srgbClr val="000000">
                      <a:alpha val="43137"/>
                    </a:srgbClr>
                  </a:outerShdw>
                </a:effectLst>
              </a:rPr>
              <a:t>La structure de nos projets nous aide à y parvenir</a:t>
            </a:r>
          </a:p>
        </p:txBody>
      </p:sp>
      <p:sp>
        <p:nvSpPr>
          <p:cNvPr id="5" name="Rectangle 4">
            <a:extLst>
              <a:ext uri="{FF2B5EF4-FFF2-40B4-BE49-F238E27FC236}">
                <a16:creationId xmlns:a16="http://schemas.microsoft.com/office/drawing/2014/main" id="{0472784A-58D0-452D-8450-0C20AB4EBFB8}"/>
              </a:ext>
            </a:extLst>
          </p:cNvPr>
          <p:cNvSpPr/>
          <p:nvPr/>
        </p:nvSpPr>
        <p:spPr>
          <a:xfrm>
            <a:off x="219057" y="2934883"/>
            <a:ext cx="3900105" cy="2374772"/>
          </a:xfrm>
          <a:prstGeom prst="rect">
            <a:avLst/>
          </a:prstGeom>
          <a:solidFill>
            <a:srgbClr val="8080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400"/>
          </a:p>
        </p:txBody>
      </p:sp>
      <p:sp>
        <p:nvSpPr>
          <p:cNvPr id="6" name="Rectangle 5">
            <a:extLst>
              <a:ext uri="{FF2B5EF4-FFF2-40B4-BE49-F238E27FC236}">
                <a16:creationId xmlns:a16="http://schemas.microsoft.com/office/drawing/2014/main" id="{83EFF974-F012-4682-ABDD-9ED756F65AB1}"/>
              </a:ext>
            </a:extLst>
          </p:cNvPr>
          <p:cNvSpPr/>
          <p:nvPr/>
        </p:nvSpPr>
        <p:spPr>
          <a:xfrm>
            <a:off x="227583" y="5314035"/>
            <a:ext cx="3900105" cy="777802"/>
          </a:xfrm>
          <a:prstGeom prst="rect">
            <a:avLst/>
          </a:prstGeom>
          <a:solidFill>
            <a:srgbClr val="FFFF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400"/>
          </a:p>
        </p:txBody>
      </p:sp>
      <p:sp>
        <p:nvSpPr>
          <p:cNvPr id="7" name="Rectangle 6">
            <a:extLst>
              <a:ext uri="{FF2B5EF4-FFF2-40B4-BE49-F238E27FC236}">
                <a16:creationId xmlns:a16="http://schemas.microsoft.com/office/drawing/2014/main" id="{0EE6F691-2826-4824-BCEF-C574D50FFD99}"/>
              </a:ext>
            </a:extLst>
          </p:cNvPr>
          <p:cNvSpPr/>
          <p:nvPr/>
        </p:nvSpPr>
        <p:spPr>
          <a:xfrm>
            <a:off x="219059" y="1905000"/>
            <a:ext cx="3900105" cy="1025471"/>
          </a:xfrm>
          <a:prstGeom prst="rect">
            <a:avLst/>
          </a:prstGeom>
          <a:solidFill>
            <a:srgbClr val="0000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400"/>
          </a:p>
        </p:txBody>
      </p:sp>
      <p:sp>
        <p:nvSpPr>
          <p:cNvPr id="8" name="Organigramme : Disque magnétique 7">
            <a:extLst>
              <a:ext uri="{FF2B5EF4-FFF2-40B4-BE49-F238E27FC236}">
                <a16:creationId xmlns:a16="http://schemas.microsoft.com/office/drawing/2014/main" id="{36D46927-DFF3-42C1-B13E-2D75E5864196}"/>
              </a:ext>
            </a:extLst>
          </p:cNvPr>
          <p:cNvSpPr/>
          <p:nvPr/>
        </p:nvSpPr>
        <p:spPr>
          <a:xfrm>
            <a:off x="565763" y="5506031"/>
            <a:ext cx="1048497" cy="483834"/>
          </a:xfrm>
          <a:prstGeom prst="flowChartMagneticDisk">
            <a:avLst/>
          </a:prstGeom>
          <a:solidFill>
            <a:srgbClr val="8080FF">
              <a:alpha val="74902"/>
            </a:srgbClr>
          </a:solidFill>
          <a:ln>
            <a:solidFill>
              <a:srgbClr val="656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400"/>
              <a:t>MongoDB</a:t>
            </a:r>
          </a:p>
        </p:txBody>
      </p:sp>
      <p:sp>
        <p:nvSpPr>
          <p:cNvPr id="9" name="Organigramme : Disque magnétique 8">
            <a:extLst>
              <a:ext uri="{FF2B5EF4-FFF2-40B4-BE49-F238E27FC236}">
                <a16:creationId xmlns:a16="http://schemas.microsoft.com/office/drawing/2014/main" id="{2C9EE070-6ECA-439D-A693-1B5973A2B36F}"/>
              </a:ext>
            </a:extLst>
          </p:cNvPr>
          <p:cNvSpPr/>
          <p:nvPr/>
        </p:nvSpPr>
        <p:spPr>
          <a:xfrm>
            <a:off x="1848287" y="5506031"/>
            <a:ext cx="1048497" cy="483834"/>
          </a:xfrm>
          <a:prstGeom prst="flowChartMagneticDisk">
            <a:avLst/>
          </a:prstGeom>
          <a:solidFill>
            <a:srgbClr val="8080FF">
              <a:alpha val="74902"/>
            </a:srgbClr>
          </a:solidFill>
          <a:ln>
            <a:solidFill>
              <a:srgbClr val="656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400"/>
              <a:t>SQL Server</a:t>
            </a:r>
          </a:p>
        </p:txBody>
      </p:sp>
      <p:sp>
        <p:nvSpPr>
          <p:cNvPr id="10" name="Rectangle 9">
            <a:extLst>
              <a:ext uri="{FF2B5EF4-FFF2-40B4-BE49-F238E27FC236}">
                <a16:creationId xmlns:a16="http://schemas.microsoft.com/office/drawing/2014/main" id="{81037835-C617-4F8A-91D9-96EA204B69F0}"/>
              </a:ext>
            </a:extLst>
          </p:cNvPr>
          <p:cNvSpPr/>
          <p:nvPr/>
        </p:nvSpPr>
        <p:spPr>
          <a:xfrm>
            <a:off x="3262357" y="3179944"/>
            <a:ext cx="586109" cy="1852988"/>
          </a:xfrm>
          <a:prstGeom prst="rect">
            <a:avLst/>
          </a:prstGeom>
          <a:solidFill>
            <a:srgbClr val="C00000">
              <a:alpha val="74902"/>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400" err="1"/>
              <a:t>Core</a:t>
            </a:r>
            <a:endParaRPr lang="fr-CA" sz="1400"/>
          </a:p>
        </p:txBody>
      </p:sp>
      <p:sp>
        <p:nvSpPr>
          <p:cNvPr id="11" name="Organigramme : Alternative 10">
            <a:extLst>
              <a:ext uri="{FF2B5EF4-FFF2-40B4-BE49-F238E27FC236}">
                <a16:creationId xmlns:a16="http://schemas.microsoft.com/office/drawing/2014/main" id="{DF577D37-38DA-4A26-B841-AB6EA21BD7FB}"/>
              </a:ext>
            </a:extLst>
          </p:cNvPr>
          <p:cNvSpPr/>
          <p:nvPr/>
        </p:nvSpPr>
        <p:spPr>
          <a:xfrm>
            <a:off x="423169" y="4540522"/>
            <a:ext cx="1319488" cy="483834"/>
          </a:xfrm>
          <a:prstGeom prst="flowChartAlternateProcess">
            <a:avLst/>
          </a:prstGeom>
          <a:solidFill>
            <a:srgbClr val="7030A0">
              <a:alpha val="74902"/>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400" err="1"/>
              <a:t>DataAccess</a:t>
            </a:r>
            <a:endParaRPr lang="fr-CA" sz="1400"/>
          </a:p>
          <a:p>
            <a:pPr algn="ctr"/>
            <a:r>
              <a:rPr lang="fr-CA" sz="1400"/>
              <a:t>MongoDB</a:t>
            </a:r>
          </a:p>
        </p:txBody>
      </p:sp>
      <p:sp>
        <p:nvSpPr>
          <p:cNvPr id="12" name="Organigramme : Alternative 11">
            <a:extLst>
              <a:ext uri="{FF2B5EF4-FFF2-40B4-BE49-F238E27FC236}">
                <a16:creationId xmlns:a16="http://schemas.microsoft.com/office/drawing/2014/main" id="{F4CB81FC-D8EF-4543-8A50-4E40F2C24EF7}"/>
              </a:ext>
            </a:extLst>
          </p:cNvPr>
          <p:cNvSpPr/>
          <p:nvPr/>
        </p:nvSpPr>
        <p:spPr>
          <a:xfrm>
            <a:off x="1801017" y="4543148"/>
            <a:ext cx="1176536" cy="483834"/>
          </a:xfrm>
          <a:prstGeom prst="flowChartAlternateProcess">
            <a:avLst/>
          </a:prstGeom>
          <a:solidFill>
            <a:srgbClr val="7030A0">
              <a:alpha val="74902"/>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400" err="1"/>
              <a:t>DataAccess</a:t>
            </a:r>
            <a:endParaRPr lang="fr-CA" sz="1400"/>
          </a:p>
          <a:p>
            <a:pPr algn="ctr"/>
            <a:r>
              <a:rPr lang="fr-CA" sz="1400"/>
              <a:t>SQL Server</a:t>
            </a:r>
          </a:p>
        </p:txBody>
      </p:sp>
      <p:sp>
        <p:nvSpPr>
          <p:cNvPr id="13" name="Rectangle : coins arrondis 12">
            <a:extLst>
              <a:ext uri="{FF2B5EF4-FFF2-40B4-BE49-F238E27FC236}">
                <a16:creationId xmlns:a16="http://schemas.microsoft.com/office/drawing/2014/main" id="{9E7216F1-27F6-4FFC-83DC-574625CA9C40}"/>
              </a:ext>
            </a:extLst>
          </p:cNvPr>
          <p:cNvSpPr/>
          <p:nvPr/>
        </p:nvSpPr>
        <p:spPr>
          <a:xfrm>
            <a:off x="411670" y="3857408"/>
            <a:ext cx="2565883" cy="423355"/>
          </a:xfrm>
          <a:prstGeom prst="roundRect">
            <a:avLst/>
          </a:prstGeom>
          <a:solidFill>
            <a:srgbClr val="002060">
              <a:alpha val="74902"/>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400"/>
              <a:t>Services</a:t>
            </a:r>
          </a:p>
        </p:txBody>
      </p:sp>
      <p:sp>
        <p:nvSpPr>
          <p:cNvPr id="14" name="Rectangle : coins arrondis 13">
            <a:extLst>
              <a:ext uri="{FF2B5EF4-FFF2-40B4-BE49-F238E27FC236}">
                <a16:creationId xmlns:a16="http://schemas.microsoft.com/office/drawing/2014/main" id="{02241D59-759B-474F-A88F-55A276678767}"/>
              </a:ext>
            </a:extLst>
          </p:cNvPr>
          <p:cNvSpPr/>
          <p:nvPr/>
        </p:nvSpPr>
        <p:spPr>
          <a:xfrm>
            <a:off x="433302" y="3171251"/>
            <a:ext cx="1665087" cy="423355"/>
          </a:xfrm>
          <a:prstGeom prst="roundRect">
            <a:avLst/>
          </a:prstGeom>
          <a:solidFill>
            <a:srgbClr val="00B0F0">
              <a:alpha val="74902"/>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400"/>
              <a:t>API</a:t>
            </a:r>
          </a:p>
        </p:txBody>
      </p:sp>
      <p:sp>
        <p:nvSpPr>
          <p:cNvPr id="15" name="Croix 14">
            <a:extLst>
              <a:ext uri="{FF2B5EF4-FFF2-40B4-BE49-F238E27FC236}">
                <a16:creationId xmlns:a16="http://schemas.microsoft.com/office/drawing/2014/main" id="{31C60046-5C23-4438-9EB0-FBA8D0779A5B}"/>
              </a:ext>
            </a:extLst>
          </p:cNvPr>
          <p:cNvSpPr/>
          <p:nvPr/>
        </p:nvSpPr>
        <p:spPr>
          <a:xfrm>
            <a:off x="1063716" y="3615491"/>
            <a:ext cx="165434" cy="241917"/>
          </a:xfrm>
          <a:prstGeom prst="plus">
            <a:avLst/>
          </a:prstGeom>
          <a:solidFill>
            <a:schemeClr val="bg1">
              <a:alpha val="49804"/>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400"/>
          </a:p>
        </p:txBody>
      </p:sp>
      <p:sp>
        <p:nvSpPr>
          <p:cNvPr id="16" name="Croix 15">
            <a:extLst>
              <a:ext uri="{FF2B5EF4-FFF2-40B4-BE49-F238E27FC236}">
                <a16:creationId xmlns:a16="http://schemas.microsoft.com/office/drawing/2014/main" id="{8B57D6A7-CC4F-48A0-993F-9D99B374B45C}"/>
              </a:ext>
            </a:extLst>
          </p:cNvPr>
          <p:cNvSpPr/>
          <p:nvPr/>
        </p:nvSpPr>
        <p:spPr>
          <a:xfrm>
            <a:off x="2509089" y="3605155"/>
            <a:ext cx="165434" cy="241917"/>
          </a:xfrm>
          <a:prstGeom prst="plus">
            <a:avLst/>
          </a:prstGeom>
          <a:solidFill>
            <a:schemeClr val="bg1">
              <a:alpha val="49804"/>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400"/>
          </a:p>
        </p:txBody>
      </p:sp>
      <p:sp>
        <p:nvSpPr>
          <p:cNvPr id="17" name="Flèche : double flèche verticale 16">
            <a:extLst>
              <a:ext uri="{FF2B5EF4-FFF2-40B4-BE49-F238E27FC236}">
                <a16:creationId xmlns:a16="http://schemas.microsoft.com/office/drawing/2014/main" id="{CC987D05-A0A5-40EC-8C56-A4F43D3D5B9C}"/>
              </a:ext>
            </a:extLst>
          </p:cNvPr>
          <p:cNvSpPr/>
          <p:nvPr/>
        </p:nvSpPr>
        <p:spPr>
          <a:xfrm>
            <a:off x="945518" y="5032931"/>
            <a:ext cx="288989" cy="455546"/>
          </a:xfrm>
          <a:prstGeom prst="upDownArrow">
            <a:avLst/>
          </a:prstGeom>
          <a:solidFill>
            <a:schemeClr val="bg1">
              <a:alpha val="49804"/>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400"/>
          </a:p>
        </p:txBody>
      </p:sp>
      <p:sp>
        <p:nvSpPr>
          <p:cNvPr id="18" name="Rectangle : coins arrondis 17">
            <a:extLst>
              <a:ext uri="{FF2B5EF4-FFF2-40B4-BE49-F238E27FC236}">
                <a16:creationId xmlns:a16="http://schemas.microsoft.com/office/drawing/2014/main" id="{3867A5A6-7E85-4567-B829-9F3787B7F395}"/>
              </a:ext>
            </a:extLst>
          </p:cNvPr>
          <p:cNvSpPr/>
          <p:nvPr/>
        </p:nvSpPr>
        <p:spPr>
          <a:xfrm>
            <a:off x="2169110" y="3168481"/>
            <a:ext cx="808442" cy="423355"/>
          </a:xfrm>
          <a:prstGeom prst="roundRect">
            <a:avLst/>
          </a:prstGeom>
          <a:solidFill>
            <a:srgbClr val="00B0F0">
              <a:alpha val="74902"/>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400"/>
              <a:t>MVC</a:t>
            </a:r>
          </a:p>
        </p:txBody>
      </p:sp>
      <p:sp>
        <p:nvSpPr>
          <p:cNvPr id="19" name="Croix 18">
            <a:extLst>
              <a:ext uri="{FF2B5EF4-FFF2-40B4-BE49-F238E27FC236}">
                <a16:creationId xmlns:a16="http://schemas.microsoft.com/office/drawing/2014/main" id="{080EF95A-8E83-40A0-924C-6327AC3E4222}"/>
              </a:ext>
            </a:extLst>
          </p:cNvPr>
          <p:cNvSpPr/>
          <p:nvPr/>
        </p:nvSpPr>
        <p:spPr>
          <a:xfrm>
            <a:off x="1061640" y="4304174"/>
            <a:ext cx="165434" cy="241917"/>
          </a:xfrm>
          <a:prstGeom prst="plus">
            <a:avLst/>
          </a:prstGeom>
          <a:solidFill>
            <a:schemeClr val="bg1">
              <a:alpha val="49804"/>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400"/>
          </a:p>
        </p:txBody>
      </p:sp>
      <p:sp>
        <p:nvSpPr>
          <p:cNvPr id="20" name="Croix 19">
            <a:extLst>
              <a:ext uri="{FF2B5EF4-FFF2-40B4-BE49-F238E27FC236}">
                <a16:creationId xmlns:a16="http://schemas.microsoft.com/office/drawing/2014/main" id="{B9325FED-5DE5-4B6E-9CF7-9802CC44B408}"/>
              </a:ext>
            </a:extLst>
          </p:cNvPr>
          <p:cNvSpPr/>
          <p:nvPr/>
        </p:nvSpPr>
        <p:spPr>
          <a:xfrm>
            <a:off x="2312236" y="4303846"/>
            <a:ext cx="165434" cy="241917"/>
          </a:xfrm>
          <a:prstGeom prst="plus">
            <a:avLst/>
          </a:prstGeom>
          <a:solidFill>
            <a:schemeClr val="bg1">
              <a:alpha val="49804"/>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400"/>
          </a:p>
        </p:txBody>
      </p:sp>
      <p:sp>
        <p:nvSpPr>
          <p:cNvPr id="21" name="Flèche : double flèche verticale 20">
            <a:extLst>
              <a:ext uri="{FF2B5EF4-FFF2-40B4-BE49-F238E27FC236}">
                <a16:creationId xmlns:a16="http://schemas.microsoft.com/office/drawing/2014/main" id="{B43ED5E7-C012-4E36-A01C-10260599F0B1}"/>
              </a:ext>
            </a:extLst>
          </p:cNvPr>
          <p:cNvSpPr/>
          <p:nvPr/>
        </p:nvSpPr>
        <p:spPr>
          <a:xfrm>
            <a:off x="2228042" y="5032931"/>
            <a:ext cx="288989" cy="455546"/>
          </a:xfrm>
          <a:prstGeom prst="upDownArrow">
            <a:avLst/>
          </a:prstGeom>
          <a:solidFill>
            <a:schemeClr val="bg1">
              <a:alpha val="49804"/>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400"/>
          </a:p>
        </p:txBody>
      </p:sp>
      <p:sp>
        <p:nvSpPr>
          <p:cNvPr id="22" name="Flèche : double flèche horizontale 21">
            <a:extLst>
              <a:ext uri="{FF2B5EF4-FFF2-40B4-BE49-F238E27FC236}">
                <a16:creationId xmlns:a16="http://schemas.microsoft.com/office/drawing/2014/main" id="{637D9758-8ACC-493B-A981-0AAEF5FEB55C}"/>
              </a:ext>
            </a:extLst>
          </p:cNvPr>
          <p:cNvSpPr/>
          <p:nvPr/>
        </p:nvSpPr>
        <p:spPr>
          <a:xfrm>
            <a:off x="2957824" y="3293710"/>
            <a:ext cx="322834" cy="200459"/>
          </a:xfrm>
          <a:prstGeom prst="leftRightArrow">
            <a:avLst/>
          </a:prstGeom>
          <a:solidFill>
            <a:schemeClr val="bg1">
              <a:alpha val="49804"/>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400"/>
          </a:p>
        </p:txBody>
      </p:sp>
      <p:sp>
        <p:nvSpPr>
          <p:cNvPr id="23" name="Flèche : double flèche horizontale 22">
            <a:extLst>
              <a:ext uri="{FF2B5EF4-FFF2-40B4-BE49-F238E27FC236}">
                <a16:creationId xmlns:a16="http://schemas.microsoft.com/office/drawing/2014/main" id="{D909AEE1-7461-40FD-B655-0E8665DC8BAC}"/>
              </a:ext>
            </a:extLst>
          </p:cNvPr>
          <p:cNvSpPr/>
          <p:nvPr/>
        </p:nvSpPr>
        <p:spPr>
          <a:xfrm>
            <a:off x="2957824" y="4682209"/>
            <a:ext cx="322834" cy="200459"/>
          </a:xfrm>
          <a:prstGeom prst="leftRightArrow">
            <a:avLst/>
          </a:prstGeom>
          <a:solidFill>
            <a:schemeClr val="bg1">
              <a:alpha val="49804"/>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400"/>
          </a:p>
        </p:txBody>
      </p:sp>
      <p:sp>
        <p:nvSpPr>
          <p:cNvPr id="24" name="Flèche : double flèche horizontale 23">
            <a:extLst>
              <a:ext uri="{FF2B5EF4-FFF2-40B4-BE49-F238E27FC236}">
                <a16:creationId xmlns:a16="http://schemas.microsoft.com/office/drawing/2014/main" id="{D8BD0B78-82F6-49AE-8932-37DEA3B893EA}"/>
              </a:ext>
            </a:extLst>
          </p:cNvPr>
          <p:cNvSpPr/>
          <p:nvPr/>
        </p:nvSpPr>
        <p:spPr>
          <a:xfrm>
            <a:off x="2957824" y="3961159"/>
            <a:ext cx="322834" cy="200459"/>
          </a:xfrm>
          <a:prstGeom prst="leftRightArrow">
            <a:avLst/>
          </a:prstGeom>
          <a:solidFill>
            <a:schemeClr val="bg1">
              <a:alpha val="49804"/>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400"/>
          </a:p>
        </p:txBody>
      </p:sp>
      <p:sp>
        <p:nvSpPr>
          <p:cNvPr id="25" name="ZoneTexte 24">
            <a:extLst>
              <a:ext uri="{FF2B5EF4-FFF2-40B4-BE49-F238E27FC236}">
                <a16:creationId xmlns:a16="http://schemas.microsoft.com/office/drawing/2014/main" id="{CF65C5DA-37CF-4EDD-9005-F9CF639CE1AF}"/>
              </a:ext>
            </a:extLst>
          </p:cNvPr>
          <p:cNvSpPr txBox="1"/>
          <p:nvPr/>
        </p:nvSpPr>
        <p:spPr>
          <a:xfrm rot="16200000">
            <a:off x="-152508" y="2266853"/>
            <a:ext cx="917840" cy="276999"/>
          </a:xfrm>
          <a:prstGeom prst="rect">
            <a:avLst/>
          </a:prstGeom>
          <a:noFill/>
        </p:spPr>
        <p:txBody>
          <a:bodyPr wrap="none" rtlCol="0">
            <a:spAutoFit/>
          </a:bodyPr>
          <a:lstStyle/>
          <a:p>
            <a:r>
              <a:rPr lang="fr-CA" sz="1200" err="1">
                <a:ln w="0"/>
                <a:solidFill>
                  <a:schemeClr val="bg2"/>
                </a:solidFill>
                <a:effectLst>
                  <a:outerShdw blurRad="38100" dist="19050" dir="2700000" algn="tl" rotWithShape="0">
                    <a:schemeClr val="dk1">
                      <a:alpha val="40000"/>
                    </a:schemeClr>
                  </a:outerShdw>
                </a:effectLst>
                <a:latin typeface="Arial Black" panose="020B0A04020102020204" pitchFamily="34" charset="0"/>
              </a:rPr>
              <a:t>Front-end</a:t>
            </a:r>
            <a:endParaRPr lang="fr-CA" sz="1200">
              <a:ln w="0"/>
              <a:solidFill>
                <a:schemeClr val="bg2"/>
              </a:solidFill>
              <a:effectLst>
                <a:outerShdw blurRad="38100" dist="19050" dir="2700000" algn="tl" rotWithShape="0">
                  <a:schemeClr val="dk1">
                    <a:alpha val="40000"/>
                  </a:schemeClr>
                </a:outerShdw>
              </a:effectLst>
              <a:latin typeface="Arial Black" panose="020B0A04020102020204" pitchFamily="34" charset="0"/>
            </a:endParaRPr>
          </a:p>
        </p:txBody>
      </p:sp>
      <p:sp>
        <p:nvSpPr>
          <p:cNvPr id="26" name="ZoneTexte 25">
            <a:extLst>
              <a:ext uri="{FF2B5EF4-FFF2-40B4-BE49-F238E27FC236}">
                <a16:creationId xmlns:a16="http://schemas.microsoft.com/office/drawing/2014/main" id="{B027A29D-167D-42F4-AC32-FAD0BCC4867B}"/>
              </a:ext>
            </a:extLst>
          </p:cNvPr>
          <p:cNvSpPr txBox="1"/>
          <p:nvPr/>
        </p:nvSpPr>
        <p:spPr>
          <a:xfrm rot="16200000">
            <a:off x="-159842" y="3912655"/>
            <a:ext cx="901483" cy="276999"/>
          </a:xfrm>
          <a:prstGeom prst="rect">
            <a:avLst/>
          </a:prstGeom>
          <a:noFill/>
        </p:spPr>
        <p:txBody>
          <a:bodyPr wrap="none" rtlCol="0">
            <a:spAutoFit/>
          </a:bodyPr>
          <a:lstStyle/>
          <a:p>
            <a:r>
              <a:rPr lang="fr-CA" sz="1200" err="1">
                <a:ln w="0"/>
                <a:solidFill>
                  <a:schemeClr val="bg2"/>
                </a:solidFill>
                <a:effectLst>
                  <a:outerShdw blurRad="38100" dist="19050" dir="2700000" algn="tl" rotWithShape="0">
                    <a:schemeClr val="dk1">
                      <a:alpha val="40000"/>
                    </a:schemeClr>
                  </a:outerShdw>
                </a:effectLst>
                <a:latin typeface="Arial Black" panose="020B0A04020102020204" pitchFamily="34" charset="0"/>
              </a:rPr>
              <a:t>Back-end</a:t>
            </a:r>
            <a:endParaRPr lang="fr-CA" sz="1200">
              <a:ln w="0"/>
              <a:solidFill>
                <a:schemeClr val="bg2"/>
              </a:solidFill>
              <a:effectLst>
                <a:outerShdw blurRad="38100" dist="19050" dir="2700000" algn="tl" rotWithShape="0">
                  <a:schemeClr val="dk1">
                    <a:alpha val="40000"/>
                  </a:schemeClr>
                </a:outerShdw>
              </a:effectLst>
              <a:latin typeface="Arial Black" panose="020B0A04020102020204" pitchFamily="34" charset="0"/>
            </a:endParaRPr>
          </a:p>
        </p:txBody>
      </p:sp>
      <p:sp>
        <p:nvSpPr>
          <p:cNvPr id="27" name="ZoneTexte 26">
            <a:extLst>
              <a:ext uri="{FF2B5EF4-FFF2-40B4-BE49-F238E27FC236}">
                <a16:creationId xmlns:a16="http://schemas.microsoft.com/office/drawing/2014/main" id="{230954F1-9877-4244-9FDA-C92C68E8FA21}"/>
              </a:ext>
            </a:extLst>
          </p:cNvPr>
          <p:cNvSpPr txBox="1"/>
          <p:nvPr/>
        </p:nvSpPr>
        <p:spPr>
          <a:xfrm rot="16200000">
            <a:off x="111552" y="5549600"/>
            <a:ext cx="394380" cy="276999"/>
          </a:xfrm>
          <a:prstGeom prst="rect">
            <a:avLst/>
          </a:prstGeom>
          <a:noFill/>
        </p:spPr>
        <p:txBody>
          <a:bodyPr wrap="none" rtlCol="0">
            <a:spAutoFit/>
          </a:bodyPr>
          <a:lstStyle/>
          <a:p>
            <a:r>
              <a:rPr lang="fr-CA" sz="1200">
                <a:ln w="0"/>
                <a:solidFill>
                  <a:schemeClr val="bg2"/>
                </a:solidFill>
                <a:effectLst>
                  <a:outerShdw blurRad="38100" dist="19050" dir="2700000" algn="tl" rotWithShape="0">
                    <a:schemeClr val="dk1">
                      <a:alpha val="40000"/>
                    </a:schemeClr>
                  </a:outerShdw>
                </a:effectLst>
                <a:latin typeface="Arial Black" panose="020B0A04020102020204" pitchFamily="34" charset="0"/>
              </a:rPr>
              <a:t>BD</a:t>
            </a:r>
          </a:p>
        </p:txBody>
      </p:sp>
      <p:grpSp>
        <p:nvGrpSpPr>
          <p:cNvPr id="28" name="Groupe 27">
            <a:extLst>
              <a:ext uri="{FF2B5EF4-FFF2-40B4-BE49-F238E27FC236}">
                <a16:creationId xmlns:a16="http://schemas.microsoft.com/office/drawing/2014/main" id="{06DA2FA2-0917-42DD-8ECA-0A229715CEC7}"/>
              </a:ext>
            </a:extLst>
          </p:cNvPr>
          <p:cNvGrpSpPr/>
          <p:nvPr/>
        </p:nvGrpSpPr>
        <p:grpSpPr>
          <a:xfrm>
            <a:off x="402275" y="2143103"/>
            <a:ext cx="788713" cy="951082"/>
            <a:chOff x="461884" y="1656590"/>
            <a:chExt cx="1025405" cy="1198302"/>
          </a:xfrm>
        </p:grpSpPr>
        <p:sp>
          <p:nvSpPr>
            <p:cNvPr id="38" name="Rectangle : avec coin rogné 37">
              <a:extLst>
                <a:ext uri="{FF2B5EF4-FFF2-40B4-BE49-F238E27FC236}">
                  <a16:creationId xmlns:a16="http://schemas.microsoft.com/office/drawing/2014/main" id="{1A982460-BEC1-4DEB-85B6-75F828597945}"/>
                </a:ext>
              </a:extLst>
            </p:cNvPr>
            <p:cNvSpPr/>
            <p:nvPr/>
          </p:nvSpPr>
          <p:spPr>
            <a:xfrm>
              <a:off x="461884" y="1656590"/>
              <a:ext cx="1025405" cy="381000"/>
            </a:xfrm>
            <a:prstGeom prst="snip1Rect">
              <a:avLst/>
            </a:prstGeom>
            <a:solidFill>
              <a:srgbClr val="FDD146">
                <a:alpha val="74902"/>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400"/>
                <a:t>Mobile</a:t>
              </a:r>
            </a:p>
          </p:txBody>
        </p:sp>
        <p:sp>
          <p:nvSpPr>
            <p:cNvPr id="39" name="Flèche : droite 38">
              <a:extLst>
                <a:ext uri="{FF2B5EF4-FFF2-40B4-BE49-F238E27FC236}">
                  <a16:creationId xmlns:a16="http://schemas.microsoft.com/office/drawing/2014/main" id="{B5781B64-E8C1-409B-80D1-109B60AAD294}"/>
                </a:ext>
              </a:extLst>
            </p:cNvPr>
            <p:cNvSpPr/>
            <p:nvPr/>
          </p:nvSpPr>
          <p:spPr>
            <a:xfrm rot="5400000">
              <a:off x="770690" y="2134321"/>
              <a:ext cx="419716" cy="25256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400"/>
            </a:p>
          </p:txBody>
        </p:sp>
        <p:sp>
          <p:nvSpPr>
            <p:cNvPr id="40" name="Organigramme : Préparation 39">
              <a:extLst>
                <a:ext uri="{FF2B5EF4-FFF2-40B4-BE49-F238E27FC236}">
                  <a16:creationId xmlns:a16="http://schemas.microsoft.com/office/drawing/2014/main" id="{C8F78603-CB72-45FD-AB6E-48987773DB9B}"/>
                </a:ext>
              </a:extLst>
            </p:cNvPr>
            <p:cNvSpPr/>
            <p:nvPr/>
          </p:nvSpPr>
          <p:spPr>
            <a:xfrm>
              <a:off x="666204" y="2481266"/>
              <a:ext cx="634181" cy="373626"/>
            </a:xfrm>
            <a:prstGeom prst="flowChartPreparation">
              <a:avLst/>
            </a:prstGeom>
            <a:solidFill>
              <a:srgbClr val="92D050">
                <a:alpha val="74902"/>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200">
                <a:solidFill>
                  <a:schemeClr val="tx1"/>
                </a:solidFill>
              </a:endParaRPr>
            </a:p>
          </p:txBody>
        </p:sp>
      </p:grpSp>
      <p:grpSp>
        <p:nvGrpSpPr>
          <p:cNvPr id="29" name="Groupe 28">
            <a:extLst>
              <a:ext uri="{FF2B5EF4-FFF2-40B4-BE49-F238E27FC236}">
                <a16:creationId xmlns:a16="http://schemas.microsoft.com/office/drawing/2014/main" id="{24636D9B-4F3C-44C3-BD02-FF74BDB7F2A2}"/>
              </a:ext>
            </a:extLst>
          </p:cNvPr>
          <p:cNvGrpSpPr/>
          <p:nvPr/>
        </p:nvGrpSpPr>
        <p:grpSpPr>
          <a:xfrm>
            <a:off x="2197450" y="2146963"/>
            <a:ext cx="788713" cy="951082"/>
            <a:chOff x="461884" y="1656590"/>
            <a:chExt cx="1025405" cy="1198302"/>
          </a:xfrm>
        </p:grpSpPr>
        <p:sp>
          <p:nvSpPr>
            <p:cNvPr id="35" name="Rectangle : avec coin rogné 34">
              <a:extLst>
                <a:ext uri="{FF2B5EF4-FFF2-40B4-BE49-F238E27FC236}">
                  <a16:creationId xmlns:a16="http://schemas.microsoft.com/office/drawing/2014/main" id="{44FC0FFD-9BDB-4E9A-85D2-60F80143E349}"/>
                </a:ext>
              </a:extLst>
            </p:cNvPr>
            <p:cNvSpPr/>
            <p:nvPr/>
          </p:nvSpPr>
          <p:spPr>
            <a:xfrm>
              <a:off x="461884" y="1656590"/>
              <a:ext cx="1025405" cy="381000"/>
            </a:xfrm>
            <a:prstGeom prst="snip1Rect">
              <a:avLst/>
            </a:prstGeom>
            <a:solidFill>
              <a:srgbClr val="FDD146">
                <a:alpha val="74902"/>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400"/>
                <a:t>MVC</a:t>
              </a:r>
            </a:p>
          </p:txBody>
        </p:sp>
        <p:sp>
          <p:nvSpPr>
            <p:cNvPr id="36" name="Flèche : droite 35">
              <a:extLst>
                <a:ext uri="{FF2B5EF4-FFF2-40B4-BE49-F238E27FC236}">
                  <a16:creationId xmlns:a16="http://schemas.microsoft.com/office/drawing/2014/main" id="{9B090DB5-51F8-4C22-91DF-933FDEE0501A}"/>
                </a:ext>
              </a:extLst>
            </p:cNvPr>
            <p:cNvSpPr/>
            <p:nvPr/>
          </p:nvSpPr>
          <p:spPr>
            <a:xfrm rot="5400000">
              <a:off x="770690" y="2134321"/>
              <a:ext cx="419716" cy="25256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400"/>
            </a:p>
          </p:txBody>
        </p:sp>
        <p:sp>
          <p:nvSpPr>
            <p:cNvPr id="37" name="Organigramme : Préparation 36">
              <a:extLst>
                <a:ext uri="{FF2B5EF4-FFF2-40B4-BE49-F238E27FC236}">
                  <a16:creationId xmlns:a16="http://schemas.microsoft.com/office/drawing/2014/main" id="{9501DD74-C318-46D7-A125-446AE916FEF5}"/>
                </a:ext>
              </a:extLst>
            </p:cNvPr>
            <p:cNvSpPr/>
            <p:nvPr/>
          </p:nvSpPr>
          <p:spPr>
            <a:xfrm>
              <a:off x="666204" y="2481266"/>
              <a:ext cx="634181" cy="373626"/>
            </a:xfrm>
            <a:prstGeom prst="flowChartPreparation">
              <a:avLst/>
            </a:prstGeom>
            <a:solidFill>
              <a:srgbClr val="92D050">
                <a:alpha val="74902"/>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200">
                <a:solidFill>
                  <a:schemeClr val="tx1"/>
                </a:solidFill>
              </a:endParaRPr>
            </a:p>
          </p:txBody>
        </p:sp>
      </p:grpSp>
      <p:grpSp>
        <p:nvGrpSpPr>
          <p:cNvPr id="30" name="Groupe 29">
            <a:extLst>
              <a:ext uri="{FF2B5EF4-FFF2-40B4-BE49-F238E27FC236}">
                <a16:creationId xmlns:a16="http://schemas.microsoft.com/office/drawing/2014/main" id="{F5D54FCC-E330-44B5-A1CC-0767E8B8E3E7}"/>
              </a:ext>
            </a:extLst>
          </p:cNvPr>
          <p:cNvGrpSpPr/>
          <p:nvPr/>
        </p:nvGrpSpPr>
        <p:grpSpPr>
          <a:xfrm>
            <a:off x="1298058" y="2143103"/>
            <a:ext cx="788713" cy="951082"/>
            <a:chOff x="461884" y="1656590"/>
            <a:chExt cx="1025405" cy="1198302"/>
          </a:xfrm>
        </p:grpSpPr>
        <p:sp>
          <p:nvSpPr>
            <p:cNvPr id="32" name="Rectangle : avec coin rogné 31">
              <a:extLst>
                <a:ext uri="{FF2B5EF4-FFF2-40B4-BE49-F238E27FC236}">
                  <a16:creationId xmlns:a16="http://schemas.microsoft.com/office/drawing/2014/main" id="{C977AF8D-7316-40B6-99FE-5505B2BCACC3}"/>
                </a:ext>
              </a:extLst>
            </p:cNvPr>
            <p:cNvSpPr/>
            <p:nvPr/>
          </p:nvSpPr>
          <p:spPr>
            <a:xfrm>
              <a:off x="461884" y="1656590"/>
              <a:ext cx="1025405" cy="381000"/>
            </a:xfrm>
            <a:prstGeom prst="snip1Rect">
              <a:avLst/>
            </a:prstGeom>
            <a:solidFill>
              <a:srgbClr val="FDD146">
                <a:alpha val="74902"/>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400"/>
                <a:t>Angular</a:t>
              </a:r>
            </a:p>
          </p:txBody>
        </p:sp>
        <p:sp>
          <p:nvSpPr>
            <p:cNvPr id="33" name="Flèche : droite 32">
              <a:extLst>
                <a:ext uri="{FF2B5EF4-FFF2-40B4-BE49-F238E27FC236}">
                  <a16:creationId xmlns:a16="http://schemas.microsoft.com/office/drawing/2014/main" id="{27BDDA85-ABC4-41A1-B0D4-B054BB0CF397}"/>
                </a:ext>
              </a:extLst>
            </p:cNvPr>
            <p:cNvSpPr/>
            <p:nvPr/>
          </p:nvSpPr>
          <p:spPr>
            <a:xfrm rot="5400000">
              <a:off x="770690" y="2134321"/>
              <a:ext cx="419716" cy="25256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400"/>
            </a:p>
          </p:txBody>
        </p:sp>
        <p:sp>
          <p:nvSpPr>
            <p:cNvPr id="34" name="Organigramme : Préparation 33">
              <a:extLst>
                <a:ext uri="{FF2B5EF4-FFF2-40B4-BE49-F238E27FC236}">
                  <a16:creationId xmlns:a16="http://schemas.microsoft.com/office/drawing/2014/main" id="{027E79EB-516E-4B70-A6D9-3CF95C085038}"/>
                </a:ext>
              </a:extLst>
            </p:cNvPr>
            <p:cNvSpPr/>
            <p:nvPr/>
          </p:nvSpPr>
          <p:spPr>
            <a:xfrm>
              <a:off x="666204" y="2481266"/>
              <a:ext cx="634181" cy="373626"/>
            </a:xfrm>
            <a:prstGeom prst="flowChartPreparation">
              <a:avLst/>
            </a:prstGeom>
            <a:solidFill>
              <a:srgbClr val="92D050">
                <a:alpha val="74902"/>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200">
                <a:solidFill>
                  <a:schemeClr val="tx1"/>
                </a:solidFill>
              </a:endParaRPr>
            </a:p>
          </p:txBody>
        </p:sp>
      </p:grpSp>
      <p:sp>
        <p:nvSpPr>
          <p:cNvPr id="31" name="ZoneTexte 30">
            <a:extLst>
              <a:ext uri="{FF2B5EF4-FFF2-40B4-BE49-F238E27FC236}">
                <a16:creationId xmlns:a16="http://schemas.microsoft.com/office/drawing/2014/main" id="{4BAB7C14-6370-437F-ABEC-CE7CB0531D8A}"/>
              </a:ext>
            </a:extLst>
          </p:cNvPr>
          <p:cNvSpPr txBox="1"/>
          <p:nvPr/>
        </p:nvSpPr>
        <p:spPr>
          <a:xfrm>
            <a:off x="2629407" y="3868483"/>
            <a:ext cx="394825" cy="285524"/>
          </a:xfrm>
          <a:prstGeom prst="rect">
            <a:avLst/>
          </a:prstGeom>
          <a:noFill/>
        </p:spPr>
        <p:txBody>
          <a:bodyPr wrap="square">
            <a:spAutoFit/>
          </a:bodyPr>
          <a:lstStyle/>
          <a:p>
            <a:r>
              <a:rPr lang="fr-CA" sz="1400"/>
              <a:t>⚙️</a:t>
            </a:r>
          </a:p>
        </p:txBody>
      </p:sp>
      <p:sp>
        <p:nvSpPr>
          <p:cNvPr id="41" name="ZoneTexte 40">
            <a:extLst>
              <a:ext uri="{FF2B5EF4-FFF2-40B4-BE49-F238E27FC236}">
                <a16:creationId xmlns:a16="http://schemas.microsoft.com/office/drawing/2014/main" id="{9BE36DF0-9653-4CC2-A2D1-CE6BD7B22759}"/>
              </a:ext>
            </a:extLst>
          </p:cNvPr>
          <p:cNvSpPr txBox="1"/>
          <p:nvPr/>
        </p:nvSpPr>
        <p:spPr>
          <a:xfrm>
            <a:off x="1738305" y="3500221"/>
            <a:ext cx="741910" cy="523220"/>
          </a:xfrm>
          <a:prstGeom prst="rect">
            <a:avLst/>
          </a:prstGeom>
          <a:noFill/>
        </p:spPr>
        <p:txBody>
          <a:bodyPr wrap="square">
            <a:spAutoFit/>
          </a:bodyPr>
          <a:lstStyle/>
          <a:p>
            <a:pPr algn="ctr"/>
            <a:r>
              <a:rPr lang="fr-CA" sz="2800" b="1" i="0" strike="noStrike">
                <a:solidFill>
                  <a:schemeClr val="bg1"/>
                </a:solidFill>
                <a:effectLst/>
                <a:latin typeface="apple color emoji"/>
              </a:rPr>
              <a:t>👨‍🔧</a:t>
            </a:r>
            <a:endParaRPr lang="fr-CA" sz="2800" b="1">
              <a:solidFill>
                <a:schemeClr val="bg1"/>
              </a:solidFill>
            </a:endParaRPr>
          </a:p>
        </p:txBody>
      </p:sp>
      <p:sp>
        <p:nvSpPr>
          <p:cNvPr id="42" name="ZoneTexte 41">
            <a:extLst>
              <a:ext uri="{FF2B5EF4-FFF2-40B4-BE49-F238E27FC236}">
                <a16:creationId xmlns:a16="http://schemas.microsoft.com/office/drawing/2014/main" id="{F9E0BF33-A60A-4F0B-B544-E440EE575634}"/>
              </a:ext>
            </a:extLst>
          </p:cNvPr>
          <p:cNvSpPr txBox="1"/>
          <p:nvPr/>
        </p:nvSpPr>
        <p:spPr>
          <a:xfrm>
            <a:off x="2494874" y="2787301"/>
            <a:ext cx="741910" cy="523220"/>
          </a:xfrm>
          <a:prstGeom prst="rect">
            <a:avLst/>
          </a:prstGeom>
          <a:noFill/>
        </p:spPr>
        <p:txBody>
          <a:bodyPr wrap="square">
            <a:spAutoFit/>
          </a:bodyPr>
          <a:lstStyle/>
          <a:p>
            <a:pPr algn="ctr"/>
            <a:r>
              <a:rPr lang="fr-CA" sz="2800" b="0" i="0" u="none" strike="noStrike">
                <a:solidFill>
                  <a:srgbClr val="2458A1"/>
                </a:solidFill>
                <a:effectLst/>
                <a:latin typeface="apple color emoji"/>
              </a:rPr>
              <a:t>🧙</a:t>
            </a:r>
            <a:endParaRPr lang="fr-CA" sz="2800" b="1">
              <a:solidFill>
                <a:schemeClr val="bg1"/>
              </a:solidFill>
            </a:endParaRPr>
          </a:p>
        </p:txBody>
      </p:sp>
      <p:sp>
        <p:nvSpPr>
          <p:cNvPr id="43" name="ZoneTexte 42">
            <a:extLst>
              <a:ext uri="{FF2B5EF4-FFF2-40B4-BE49-F238E27FC236}">
                <a16:creationId xmlns:a16="http://schemas.microsoft.com/office/drawing/2014/main" id="{F8EA8F69-8112-4755-921B-81D694F0E871}"/>
              </a:ext>
            </a:extLst>
          </p:cNvPr>
          <p:cNvSpPr txBox="1"/>
          <p:nvPr/>
        </p:nvSpPr>
        <p:spPr>
          <a:xfrm>
            <a:off x="2514270" y="4188465"/>
            <a:ext cx="598863" cy="523220"/>
          </a:xfrm>
          <a:prstGeom prst="rect">
            <a:avLst/>
          </a:prstGeom>
          <a:noFill/>
        </p:spPr>
        <p:txBody>
          <a:bodyPr wrap="square">
            <a:spAutoFit/>
          </a:bodyPr>
          <a:lstStyle/>
          <a:p>
            <a:pPr algn="ctr"/>
            <a:r>
              <a:rPr lang="fr-CA" sz="2800" b="0" i="0" u="none" strike="noStrike">
                <a:solidFill>
                  <a:srgbClr val="2458A1"/>
                </a:solidFill>
                <a:effectLst/>
                <a:latin typeface="apple color emoji"/>
              </a:rPr>
              <a:t>🧙‍♀️</a:t>
            </a:r>
            <a:endParaRPr lang="fr-CA" sz="2800" b="1">
              <a:solidFill>
                <a:schemeClr val="bg1"/>
              </a:solidFill>
            </a:endParaRPr>
          </a:p>
        </p:txBody>
      </p:sp>
      <p:sp>
        <p:nvSpPr>
          <p:cNvPr id="44" name="ZoneTexte 43">
            <a:extLst>
              <a:ext uri="{FF2B5EF4-FFF2-40B4-BE49-F238E27FC236}">
                <a16:creationId xmlns:a16="http://schemas.microsoft.com/office/drawing/2014/main" id="{C01DDF59-0518-49D2-8F27-1E81E850C6E8}"/>
              </a:ext>
            </a:extLst>
          </p:cNvPr>
          <p:cNvSpPr txBox="1"/>
          <p:nvPr/>
        </p:nvSpPr>
        <p:spPr>
          <a:xfrm>
            <a:off x="4471434" y="1905000"/>
            <a:ext cx="4575876" cy="3170099"/>
          </a:xfrm>
          <a:prstGeom prst="rect">
            <a:avLst/>
          </a:prstGeom>
          <a:noFill/>
        </p:spPr>
        <p:txBody>
          <a:bodyPr wrap="square" rtlCol="0">
            <a:spAutoFit/>
          </a:bodyPr>
          <a:lstStyle/>
          <a:p>
            <a:pPr marL="457200" indent="-457200">
              <a:buFont typeface="+mj-lt"/>
              <a:buAutoNum type="arabicPeriod"/>
            </a:pPr>
            <a:r>
              <a:rPr lang="fr-CA" sz="2000" b="1">
                <a:solidFill>
                  <a:schemeClr val="bg1"/>
                </a:solidFill>
                <a:sym typeface="Wingdings" panose="05000000000000000000" pitchFamily="2" charset="2"/>
              </a:rPr>
              <a:t>On fait l’analyse de la fonctionnalité</a:t>
            </a:r>
          </a:p>
          <a:p>
            <a:pPr marL="457200" indent="-457200">
              <a:buFont typeface="+mj-lt"/>
              <a:buAutoNum type="arabicPeriod"/>
            </a:pPr>
            <a:r>
              <a:rPr lang="fr-CA" sz="2000" b="1">
                <a:solidFill>
                  <a:schemeClr val="bg1"/>
                </a:solidFill>
                <a:sym typeface="Wingdings" panose="05000000000000000000" pitchFamily="2" charset="2"/>
              </a:rPr>
              <a:t>On identifie les frontières de chaque tâche</a:t>
            </a:r>
          </a:p>
          <a:p>
            <a:pPr marL="457200" indent="-457200">
              <a:buFont typeface="+mj-lt"/>
              <a:buAutoNum type="arabicPeriod"/>
            </a:pPr>
            <a:r>
              <a:rPr lang="fr-CA" sz="2000" b="1">
                <a:solidFill>
                  <a:schemeClr val="bg1"/>
                </a:solidFill>
                <a:sym typeface="Wingdings" panose="05000000000000000000" pitchFamily="2" charset="2"/>
              </a:rPr>
              <a:t>On programme chacun de son côté</a:t>
            </a:r>
          </a:p>
          <a:p>
            <a:pPr marL="457200" indent="-457200">
              <a:buFont typeface="+mj-lt"/>
              <a:buAutoNum type="arabicPeriod"/>
            </a:pPr>
            <a:r>
              <a:rPr lang="fr-CA" sz="2000" b="1">
                <a:solidFill>
                  <a:schemeClr val="bg1"/>
                </a:solidFill>
                <a:sym typeface="Wingdings" panose="05000000000000000000" pitchFamily="2" charset="2"/>
              </a:rPr>
              <a:t>On met le code en commun</a:t>
            </a:r>
          </a:p>
          <a:p>
            <a:pPr marL="457200" indent="-457200">
              <a:buFont typeface="+mj-lt"/>
              <a:buAutoNum type="arabicPeriod"/>
            </a:pPr>
            <a:r>
              <a:rPr lang="fr-CA" sz="2000" b="1">
                <a:solidFill>
                  <a:schemeClr val="bg1"/>
                </a:solidFill>
                <a:sym typeface="Wingdings" panose="05000000000000000000" pitchFamily="2" charset="2"/>
              </a:rPr>
              <a:t>…</a:t>
            </a:r>
          </a:p>
          <a:p>
            <a:pPr marL="457200" indent="-457200">
              <a:buFont typeface="+mj-lt"/>
              <a:buAutoNum type="arabicPeriod"/>
            </a:pPr>
            <a:r>
              <a:rPr lang="fr-CA" sz="2000" b="1">
                <a:solidFill>
                  <a:schemeClr val="bg1"/>
                </a:solidFill>
                <a:sym typeface="Wingdings" panose="05000000000000000000" pitchFamily="2" charset="2"/>
              </a:rPr>
              <a:t>Profit !</a:t>
            </a:r>
          </a:p>
          <a:p>
            <a:pPr marL="457200" indent="-457200">
              <a:buFont typeface="+mj-lt"/>
              <a:buAutoNum type="arabicPeriod"/>
            </a:pPr>
            <a:endParaRPr lang="fr-CA" sz="2000" b="1">
              <a:solidFill>
                <a:schemeClr val="bg1"/>
              </a:solidFill>
              <a:sym typeface="Wingdings" panose="05000000000000000000" pitchFamily="2" charset="2"/>
            </a:endParaRPr>
          </a:p>
          <a:p>
            <a:endParaRPr lang="fr-CA" sz="2000" b="1">
              <a:solidFill>
                <a:schemeClr val="bg1"/>
              </a:solidFill>
              <a:sym typeface="Wingdings" panose="05000000000000000000" pitchFamily="2" charset="2"/>
            </a:endParaRPr>
          </a:p>
          <a:p>
            <a:endParaRPr lang="fr-CA" sz="2000" b="1">
              <a:solidFill>
                <a:schemeClr val="bg1"/>
              </a:solidFill>
              <a:sym typeface="Wingdings" panose="05000000000000000000" pitchFamily="2" charset="2"/>
            </a:endParaRPr>
          </a:p>
        </p:txBody>
      </p:sp>
    </p:spTree>
    <p:extLst>
      <p:ext uri="{BB962C8B-B14F-4D97-AF65-F5344CB8AC3E}">
        <p14:creationId xmlns:p14="http://schemas.microsoft.com/office/powerpoint/2010/main" val="1792292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fade">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
                                            <p:txEl>
                                              <p:pRg st="1" end="1"/>
                                            </p:txEl>
                                          </p:spTgt>
                                        </p:tgtEl>
                                        <p:attrNameLst>
                                          <p:attrName>style.visibility</p:attrName>
                                        </p:attrNameLst>
                                      </p:cBhvr>
                                      <p:to>
                                        <p:strVal val="visible"/>
                                      </p:to>
                                    </p:set>
                                    <p:animEffect transition="in" filter="fade">
                                      <p:cBhvr>
                                        <p:cTn id="12" dur="500"/>
                                        <p:tgtEl>
                                          <p:spTgt spid="44">
                                            <p:txEl>
                                              <p:pRg st="1" end="1"/>
                                            </p:txEl>
                                          </p:spTgt>
                                        </p:tgtEl>
                                      </p:cBhvr>
                                    </p:animEffect>
                                  </p:childTnLst>
                                </p:cTn>
                              </p:par>
                            </p:childTnLst>
                          </p:cTn>
                        </p:par>
                        <p:par>
                          <p:cTn id="13" fill="hold">
                            <p:stCondLst>
                              <p:cond delay="500"/>
                            </p:stCondLst>
                            <p:childTnLst>
                              <p:par>
                                <p:cTn id="14" presetID="6" presetClass="emph" presetSubtype="0" autoRev="1" fill="hold" grpId="0" nodeType="afterEffect">
                                  <p:stCondLst>
                                    <p:cond delay="0"/>
                                  </p:stCondLst>
                                  <p:childTnLst>
                                    <p:animScale>
                                      <p:cBhvr>
                                        <p:cTn id="15" dur="1000" fill="hold"/>
                                        <p:tgtEl>
                                          <p:spTgt spid="15"/>
                                        </p:tgtEl>
                                      </p:cBhvr>
                                      <p:by x="150000" y="150000"/>
                                    </p:animScale>
                                  </p:childTnLst>
                                </p:cTn>
                              </p:par>
                              <p:par>
                                <p:cTn id="16" presetID="6" presetClass="emph" presetSubtype="0" autoRev="1" fill="hold" grpId="0" nodeType="withEffect">
                                  <p:stCondLst>
                                    <p:cond delay="0"/>
                                  </p:stCondLst>
                                  <p:childTnLst>
                                    <p:animScale>
                                      <p:cBhvr>
                                        <p:cTn id="17" dur="1000" fill="hold"/>
                                        <p:tgtEl>
                                          <p:spTgt spid="16"/>
                                        </p:tgtEl>
                                      </p:cBhvr>
                                      <p:by x="150000" y="150000"/>
                                    </p:animScale>
                                  </p:childTnLst>
                                </p:cTn>
                              </p:par>
                              <p:par>
                                <p:cTn id="18" presetID="6" presetClass="emph" presetSubtype="0" autoRev="1" fill="hold" grpId="0" nodeType="withEffect">
                                  <p:stCondLst>
                                    <p:cond delay="0"/>
                                  </p:stCondLst>
                                  <p:childTnLst>
                                    <p:animScale>
                                      <p:cBhvr>
                                        <p:cTn id="19" dur="1000" fill="hold"/>
                                        <p:tgtEl>
                                          <p:spTgt spid="22"/>
                                        </p:tgtEl>
                                      </p:cBhvr>
                                      <p:by x="150000" y="150000"/>
                                    </p:animScale>
                                  </p:childTnLst>
                                </p:cTn>
                              </p:par>
                              <p:par>
                                <p:cTn id="20" presetID="6" presetClass="emph" presetSubtype="0" autoRev="1" fill="hold" grpId="0" nodeType="withEffect">
                                  <p:stCondLst>
                                    <p:cond delay="0"/>
                                  </p:stCondLst>
                                  <p:childTnLst>
                                    <p:animScale>
                                      <p:cBhvr>
                                        <p:cTn id="21" dur="1000" fill="hold"/>
                                        <p:tgtEl>
                                          <p:spTgt spid="24"/>
                                        </p:tgtEl>
                                      </p:cBhvr>
                                      <p:by x="150000" y="150000"/>
                                    </p:animScale>
                                  </p:childTnLst>
                                </p:cTn>
                              </p:par>
                              <p:par>
                                <p:cTn id="22" presetID="6" presetClass="emph" presetSubtype="0" autoRev="1" fill="hold" grpId="0" nodeType="withEffect">
                                  <p:stCondLst>
                                    <p:cond delay="0"/>
                                  </p:stCondLst>
                                  <p:childTnLst>
                                    <p:animScale>
                                      <p:cBhvr>
                                        <p:cTn id="23" dur="1000" fill="hold"/>
                                        <p:tgtEl>
                                          <p:spTgt spid="23"/>
                                        </p:tgtEl>
                                      </p:cBhvr>
                                      <p:by x="150000" y="150000"/>
                                    </p:animScale>
                                  </p:childTnLst>
                                </p:cTn>
                              </p:par>
                              <p:par>
                                <p:cTn id="24" presetID="6" presetClass="emph" presetSubtype="0" autoRev="1" fill="hold" grpId="0" nodeType="withEffect">
                                  <p:stCondLst>
                                    <p:cond delay="0"/>
                                  </p:stCondLst>
                                  <p:childTnLst>
                                    <p:animScale>
                                      <p:cBhvr>
                                        <p:cTn id="25" dur="1000" fill="hold"/>
                                        <p:tgtEl>
                                          <p:spTgt spid="20"/>
                                        </p:tgtEl>
                                      </p:cBhvr>
                                      <p:by x="150000" y="150000"/>
                                    </p:animScale>
                                  </p:childTnLst>
                                </p:cTn>
                              </p:par>
                              <p:par>
                                <p:cTn id="26" presetID="6" presetClass="emph" presetSubtype="0" autoRev="1" fill="hold" grpId="0" nodeType="withEffect">
                                  <p:stCondLst>
                                    <p:cond delay="0"/>
                                  </p:stCondLst>
                                  <p:childTnLst>
                                    <p:animScale>
                                      <p:cBhvr>
                                        <p:cTn id="27" dur="1000" fill="hold"/>
                                        <p:tgtEl>
                                          <p:spTgt spid="19"/>
                                        </p:tgtEl>
                                      </p:cBhvr>
                                      <p:by x="150000" y="150000"/>
                                    </p:animScale>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4">
                                            <p:txEl>
                                              <p:pRg st="2" end="2"/>
                                            </p:txEl>
                                          </p:spTgt>
                                        </p:tgtEl>
                                        <p:attrNameLst>
                                          <p:attrName>style.visibility</p:attrName>
                                        </p:attrNameLst>
                                      </p:cBhvr>
                                      <p:to>
                                        <p:strVal val="visible"/>
                                      </p:to>
                                    </p:set>
                                    <p:animEffect transition="in" filter="fade">
                                      <p:cBhvr>
                                        <p:cTn id="32" dur="500"/>
                                        <p:tgtEl>
                                          <p:spTgt spid="44">
                                            <p:txEl>
                                              <p:pRg st="2" end="2"/>
                                            </p:txEl>
                                          </p:spTgt>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500"/>
                                        <p:tgtEl>
                                          <p:spTgt spid="42"/>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500"/>
                                        <p:tgtEl>
                                          <p:spTgt spid="41"/>
                                        </p:tgtEl>
                                      </p:cBhvr>
                                    </p:animEffect>
                                  </p:childTnLst>
                                </p:cTn>
                              </p:par>
                            </p:childTnLst>
                          </p:cTn>
                        </p:par>
                        <p:par>
                          <p:cTn id="41" fill="hold">
                            <p:stCondLst>
                              <p:cond delay="1500"/>
                            </p:stCondLst>
                            <p:childTnLst>
                              <p:par>
                                <p:cTn id="42" presetID="10" presetClass="entr" presetSubtype="0" fill="hold" grpId="0" nodeType="after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fade">
                                      <p:cBhvr>
                                        <p:cTn id="44" dur="500"/>
                                        <p:tgtEl>
                                          <p:spTgt spid="4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4">
                                            <p:txEl>
                                              <p:pRg st="3" end="3"/>
                                            </p:txEl>
                                          </p:spTgt>
                                        </p:tgtEl>
                                        <p:attrNameLst>
                                          <p:attrName>style.visibility</p:attrName>
                                        </p:attrNameLst>
                                      </p:cBhvr>
                                      <p:to>
                                        <p:strVal val="visible"/>
                                      </p:to>
                                    </p:set>
                                    <p:animEffect transition="in" filter="fade">
                                      <p:cBhvr>
                                        <p:cTn id="49" dur="500"/>
                                        <p:tgtEl>
                                          <p:spTgt spid="44">
                                            <p:txEl>
                                              <p:pRg st="3" end="3"/>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4">
                                            <p:txEl>
                                              <p:pRg st="4" end="4"/>
                                            </p:txEl>
                                          </p:spTgt>
                                        </p:tgtEl>
                                        <p:attrNameLst>
                                          <p:attrName>style.visibility</p:attrName>
                                        </p:attrNameLst>
                                      </p:cBhvr>
                                      <p:to>
                                        <p:strVal val="visible"/>
                                      </p:to>
                                    </p:set>
                                    <p:animEffect transition="in" filter="fade">
                                      <p:cBhvr>
                                        <p:cTn id="54" dur="500"/>
                                        <p:tgtEl>
                                          <p:spTgt spid="44">
                                            <p:txEl>
                                              <p:pRg st="4" end="4"/>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44">
                                            <p:txEl>
                                              <p:pRg st="5" end="5"/>
                                            </p:txEl>
                                          </p:spTgt>
                                        </p:tgtEl>
                                        <p:attrNameLst>
                                          <p:attrName>style.visibility</p:attrName>
                                        </p:attrNameLst>
                                      </p:cBhvr>
                                      <p:to>
                                        <p:strVal val="visible"/>
                                      </p:to>
                                    </p:set>
                                    <p:animEffect transition="in" filter="fade">
                                      <p:cBhvr>
                                        <p:cTn id="57" dur="500"/>
                                        <p:tgtEl>
                                          <p:spTgt spid="4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9" grpId="0" animBg="1"/>
      <p:bldP spid="20" grpId="0" animBg="1"/>
      <p:bldP spid="22" grpId="0" animBg="1"/>
      <p:bldP spid="23" grpId="0" animBg="1"/>
      <p:bldP spid="24" grpId="0" animBg="1"/>
      <p:bldP spid="41" grpId="0"/>
      <p:bldP spid="42" grpId="0"/>
      <p:bldP spid="4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4F239A-01BC-4F39-A27E-65ABA9E101D8}"/>
              </a:ext>
            </a:extLst>
          </p:cNvPr>
          <p:cNvSpPr>
            <a:spLocks noGrp="1"/>
          </p:cNvSpPr>
          <p:nvPr>
            <p:ph type="ctrTitle"/>
          </p:nvPr>
        </p:nvSpPr>
        <p:spPr>
          <a:xfrm>
            <a:off x="-76200" y="621890"/>
            <a:ext cx="9067800" cy="762001"/>
          </a:xfrm>
        </p:spPr>
        <p:txBody>
          <a:bodyPr/>
          <a:lstStyle/>
          <a:p>
            <a:r>
              <a:rPr lang="fr-CA">
                <a:solidFill>
                  <a:schemeClr val="bg1"/>
                </a:solidFill>
              </a:rPr>
              <a:t>Séparation du travail en collaboration</a:t>
            </a:r>
            <a:endParaRPr lang="fr-CA" i="1">
              <a:solidFill>
                <a:schemeClr val="bg1"/>
              </a:solidFill>
            </a:endParaRPr>
          </a:p>
        </p:txBody>
      </p:sp>
      <p:sp>
        <p:nvSpPr>
          <p:cNvPr id="74" name="ZoneTexte 73">
            <a:extLst>
              <a:ext uri="{FF2B5EF4-FFF2-40B4-BE49-F238E27FC236}">
                <a16:creationId xmlns:a16="http://schemas.microsoft.com/office/drawing/2014/main" id="{5D7A0EB6-A835-4102-AACE-CE23FA1F7BE9}"/>
              </a:ext>
            </a:extLst>
          </p:cNvPr>
          <p:cNvSpPr txBox="1"/>
          <p:nvPr/>
        </p:nvSpPr>
        <p:spPr>
          <a:xfrm>
            <a:off x="152400" y="1350092"/>
            <a:ext cx="8839200" cy="3970318"/>
          </a:xfrm>
          <a:prstGeom prst="rect">
            <a:avLst/>
          </a:prstGeom>
          <a:noFill/>
        </p:spPr>
        <p:txBody>
          <a:bodyPr wrap="square" rtlCol="0">
            <a:spAutoFit/>
          </a:bodyPr>
          <a:lstStyle/>
          <a:p>
            <a:r>
              <a:rPr lang="fr-CA" sz="2400" b="1" i="1">
                <a:solidFill>
                  <a:schemeClr val="accent1"/>
                </a:solidFill>
              </a:rPr>
              <a:t>Pour nous aider…</a:t>
            </a:r>
          </a:p>
          <a:p>
            <a:pPr algn="ctr"/>
            <a:r>
              <a:rPr lang="fr-CA" sz="2400" b="1" i="1">
                <a:solidFill>
                  <a:schemeClr val="accent1"/>
                </a:solidFill>
              </a:rPr>
              <a:t>… on utilise des interfaces !</a:t>
            </a:r>
          </a:p>
          <a:p>
            <a:endParaRPr lang="fr-CA" sz="1200">
              <a:solidFill>
                <a:schemeClr val="bg1"/>
              </a:solidFill>
            </a:endParaRPr>
          </a:p>
          <a:p>
            <a:r>
              <a:rPr lang="fr-CA" sz="2400">
                <a:solidFill>
                  <a:schemeClr val="bg1"/>
                </a:solidFill>
              </a:rPr>
              <a:t>Les services et les repositories implémentent des interfaces :</a:t>
            </a:r>
          </a:p>
          <a:p>
            <a:endParaRPr lang="fr-CA" sz="2400">
              <a:solidFill>
                <a:schemeClr val="bg1"/>
              </a:solidFill>
            </a:endParaRPr>
          </a:p>
          <a:p>
            <a:endParaRPr lang="fr-CA" sz="2400">
              <a:solidFill>
                <a:schemeClr val="bg1"/>
              </a:solidFill>
            </a:endParaRPr>
          </a:p>
          <a:p>
            <a:r>
              <a:rPr lang="fr-CA" sz="2400">
                <a:solidFill>
                  <a:schemeClr val="bg1"/>
                </a:solidFill>
              </a:rPr>
              <a:t>Les autres projets référencent uniquement ces interfaces :</a:t>
            </a:r>
          </a:p>
          <a:p>
            <a:endParaRPr lang="fr-CA" sz="2400">
              <a:solidFill>
                <a:schemeClr val="bg1"/>
              </a:solidFill>
            </a:endParaRPr>
          </a:p>
          <a:p>
            <a:endParaRPr lang="fr-CA" sz="2400">
              <a:solidFill>
                <a:schemeClr val="bg1"/>
              </a:solidFill>
            </a:endParaRPr>
          </a:p>
          <a:p>
            <a:r>
              <a:rPr lang="fr-CA" sz="2400">
                <a:solidFill>
                  <a:schemeClr val="bg1"/>
                </a:solidFill>
              </a:rPr>
              <a:t>On peut donc simplement ajouter les méthodes nécessaires aux interfaces</a:t>
            </a:r>
          </a:p>
        </p:txBody>
      </p:sp>
      <p:sp>
        <p:nvSpPr>
          <p:cNvPr id="5" name="ZoneTexte 4">
            <a:extLst>
              <a:ext uri="{FF2B5EF4-FFF2-40B4-BE49-F238E27FC236}">
                <a16:creationId xmlns:a16="http://schemas.microsoft.com/office/drawing/2014/main" id="{F699C581-77E0-4344-A658-BA0A68CFCA1E}"/>
              </a:ext>
            </a:extLst>
          </p:cNvPr>
          <p:cNvSpPr txBox="1"/>
          <p:nvPr/>
        </p:nvSpPr>
        <p:spPr>
          <a:xfrm>
            <a:off x="1981200" y="3810000"/>
            <a:ext cx="7010400" cy="652582"/>
          </a:xfrm>
          <a:prstGeom prst="roundRect">
            <a:avLst>
              <a:gd name="adj" fmla="val 2935"/>
            </a:avLst>
          </a:prstGeom>
          <a:solidFill>
            <a:srgbClr val="FFFFFF">
              <a:alpha val="74902"/>
            </a:srgbClr>
          </a:solidFill>
        </p:spPr>
        <p:txBody>
          <a:bodyPr wrap="square">
            <a:spAutoFit/>
          </a:bodyPr>
          <a:lstStyle/>
          <a:p>
            <a:r>
              <a:rPr lang="fr-CA" sz="900" noProof="1">
                <a:solidFill>
                  <a:srgbClr val="000000"/>
                </a:solidFill>
                <a:latin typeface="Consolas" panose="020B0609020204030204" pitchFamily="49" charset="0"/>
              </a:rPr>
              <a:t> </a:t>
            </a:r>
            <a:r>
              <a:rPr lang="fr-CA" sz="900" noProof="1">
                <a:solidFill>
                  <a:srgbClr val="0000FF"/>
                </a:solidFill>
                <a:latin typeface="Consolas" panose="020B0609020204030204" pitchFamily="49" charset="0"/>
              </a:rPr>
              <a:t>public</a:t>
            </a:r>
            <a:r>
              <a:rPr lang="fr-CA" sz="900" noProof="1">
                <a:solidFill>
                  <a:srgbClr val="000000"/>
                </a:solidFill>
                <a:latin typeface="Consolas" panose="020B0609020204030204" pitchFamily="49" charset="0"/>
              </a:rPr>
              <a:t> </a:t>
            </a:r>
            <a:r>
              <a:rPr lang="fr-CA" sz="900" noProof="1">
                <a:solidFill>
                  <a:srgbClr val="2B91AF"/>
                </a:solidFill>
                <a:latin typeface="Consolas" panose="020B0609020204030204" pitchFamily="49" charset="0"/>
              </a:rPr>
              <a:t>PeriodeController</a:t>
            </a:r>
            <a:r>
              <a:rPr lang="fr-CA" sz="900" noProof="1">
                <a:solidFill>
                  <a:srgbClr val="000000"/>
                </a:solidFill>
                <a:latin typeface="Consolas" panose="020B0609020204030204" pitchFamily="49" charset="0"/>
              </a:rPr>
              <a:t>(</a:t>
            </a:r>
            <a:r>
              <a:rPr lang="fr-CA" sz="900" noProof="1">
                <a:solidFill>
                  <a:srgbClr val="000000"/>
                </a:solidFill>
                <a:highlight>
                  <a:srgbClr val="FFFF00"/>
                </a:highlight>
                <a:latin typeface="Consolas" panose="020B0609020204030204" pitchFamily="49" charset="0"/>
              </a:rPr>
              <a:t>ICegesServices services</a:t>
            </a:r>
            <a:r>
              <a:rPr lang="fr-CA" sz="900" noProof="1">
                <a:solidFill>
                  <a:srgbClr val="000000"/>
                </a:solidFill>
                <a:latin typeface="Consolas" panose="020B0609020204030204" pitchFamily="49" charset="0"/>
              </a:rPr>
              <a:t>)</a:t>
            </a:r>
          </a:p>
          <a:p>
            <a:r>
              <a:rPr lang="fr-CA" sz="900" noProof="1">
                <a:solidFill>
                  <a:srgbClr val="000000"/>
                </a:solidFill>
                <a:latin typeface="Consolas" panose="020B0609020204030204" pitchFamily="49" charset="0"/>
              </a:rPr>
              <a:t>    {</a:t>
            </a:r>
          </a:p>
          <a:p>
            <a:r>
              <a:rPr lang="fr-CA" sz="900" noProof="1">
                <a:solidFill>
                  <a:srgbClr val="000000"/>
                </a:solidFill>
                <a:latin typeface="Consolas" panose="020B0609020204030204" pitchFamily="49" charset="0"/>
              </a:rPr>
              <a:t>        _services = services;</a:t>
            </a:r>
          </a:p>
          <a:p>
            <a:r>
              <a:rPr lang="fr-CA" sz="900" noProof="1">
                <a:solidFill>
                  <a:srgbClr val="000000"/>
                </a:solidFill>
                <a:latin typeface="Consolas" panose="020B0609020204030204" pitchFamily="49" charset="0"/>
              </a:rPr>
              <a:t>    }</a:t>
            </a:r>
            <a:endParaRPr lang="fr-CA" sz="900" noProof="1"/>
          </a:p>
        </p:txBody>
      </p:sp>
      <p:sp>
        <p:nvSpPr>
          <p:cNvPr id="6" name="ZoneTexte 5">
            <a:extLst>
              <a:ext uri="{FF2B5EF4-FFF2-40B4-BE49-F238E27FC236}">
                <a16:creationId xmlns:a16="http://schemas.microsoft.com/office/drawing/2014/main" id="{4FCFBCAF-5862-4137-AEAD-EEA4A53AC814}"/>
              </a:ext>
            </a:extLst>
          </p:cNvPr>
          <p:cNvSpPr txBox="1"/>
          <p:nvPr/>
        </p:nvSpPr>
        <p:spPr>
          <a:xfrm>
            <a:off x="1981200" y="2682818"/>
            <a:ext cx="7010400" cy="652582"/>
          </a:xfrm>
          <a:prstGeom prst="roundRect">
            <a:avLst>
              <a:gd name="adj" fmla="val 2935"/>
            </a:avLst>
          </a:prstGeom>
          <a:solidFill>
            <a:srgbClr val="FFFFFF">
              <a:alpha val="74902"/>
            </a:srgbClr>
          </a:solidFill>
        </p:spPr>
        <p:txBody>
          <a:bodyPr wrap="square">
            <a:spAutoFit/>
          </a:bodyPr>
          <a:lstStyle/>
          <a:p>
            <a:r>
              <a:rPr lang="fr-CA" sz="900" noProof="1">
                <a:solidFill>
                  <a:srgbClr val="000000"/>
                </a:solidFill>
                <a:latin typeface="Consolas" panose="020B0609020204030204" pitchFamily="49" charset="0"/>
              </a:rPr>
              <a:t> </a:t>
            </a:r>
            <a:r>
              <a:rPr lang="fr-CA" sz="900" noProof="1">
                <a:solidFill>
                  <a:srgbClr val="0000FF"/>
                </a:solidFill>
                <a:latin typeface="Consolas" panose="020B0609020204030204" pitchFamily="49" charset="0"/>
              </a:rPr>
              <a:t>public</a:t>
            </a:r>
            <a:r>
              <a:rPr lang="fr-CA" sz="900" noProof="1">
                <a:solidFill>
                  <a:srgbClr val="000000"/>
                </a:solidFill>
                <a:latin typeface="Consolas" panose="020B0609020204030204" pitchFamily="49" charset="0"/>
              </a:rPr>
              <a:t> </a:t>
            </a:r>
            <a:r>
              <a:rPr lang="fr-CA" sz="900" noProof="1">
                <a:solidFill>
                  <a:srgbClr val="0000FF"/>
                </a:solidFill>
                <a:latin typeface="Consolas" panose="020B0609020204030204" pitchFamily="49" charset="0"/>
              </a:rPr>
              <a:t>class</a:t>
            </a:r>
            <a:r>
              <a:rPr lang="fr-CA" sz="900" noProof="1">
                <a:solidFill>
                  <a:srgbClr val="000000"/>
                </a:solidFill>
                <a:latin typeface="Consolas" panose="020B0609020204030204" pitchFamily="49" charset="0"/>
              </a:rPr>
              <a:t> </a:t>
            </a:r>
            <a:r>
              <a:rPr lang="fr-CA" sz="900" noProof="1">
                <a:solidFill>
                  <a:srgbClr val="2B91AF"/>
                </a:solidFill>
                <a:latin typeface="Consolas" panose="020B0609020204030204" pitchFamily="49" charset="0"/>
              </a:rPr>
              <a:t>ConfigurationServices</a:t>
            </a:r>
            <a:r>
              <a:rPr lang="fr-CA" sz="900" noProof="1">
                <a:solidFill>
                  <a:srgbClr val="000000"/>
                </a:solidFill>
                <a:latin typeface="Consolas" panose="020B0609020204030204" pitchFamily="49" charset="0"/>
              </a:rPr>
              <a:t> : </a:t>
            </a:r>
            <a:r>
              <a:rPr lang="fr-CA" sz="900" noProof="1">
                <a:solidFill>
                  <a:srgbClr val="000000"/>
                </a:solidFill>
                <a:highlight>
                  <a:srgbClr val="FFFF00"/>
                </a:highlight>
                <a:latin typeface="Consolas" panose="020B0609020204030204" pitchFamily="49" charset="0"/>
              </a:rPr>
              <a:t>IConfigurationServices</a:t>
            </a:r>
          </a:p>
          <a:p>
            <a:r>
              <a:rPr lang="fr-CA" sz="900" noProof="1">
                <a:solidFill>
                  <a:srgbClr val="000000"/>
                </a:solidFill>
                <a:latin typeface="Consolas" panose="020B0609020204030204" pitchFamily="49" charset="0"/>
              </a:rPr>
              <a:t>    {</a:t>
            </a:r>
          </a:p>
          <a:p>
            <a:r>
              <a:rPr lang="fr-CA" sz="900" noProof="1">
                <a:solidFill>
                  <a:srgbClr val="000000"/>
                </a:solidFill>
                <a:latin typeface="Consolas" panose="020B0609020204030204" pitchFamily="49" charset="0"/>
              </a:rPr>
              <a:t>        …</a:t>
            </a:r>
          </a:p>
          <a:p>
            <a:r>
              <a:rPr lang="fr-CA" sz="900" noProof="1">
                <a:solidFill>
                  <a:srgbClr val="000000"/>
                </a:solidFill>
                <a:latin typeface="Consolas" panose="020B0609020204030204" pitchFamily="49" charset="0"/>
              </a:rPr>
              <a:t>    }</a:t>
            </a:r>
            <a:endParaRPr lang="fr-CA" sz="200" noProof="1"/>
          </a:p>
        </p:txBody>
      </p:sp>
      <p:sp>
        <p:nvSpPr>
          <p:cNvPr id="9" name="ZoneTexte 8">
            <a:extLst>
              <a:ext uri="{FF2B5EF4-FFF2-40B4-BE49-F238E27FC236}">
                <a16:creationId xmlns:a16="http://schemas.microsoft.com/office/drawing/2014/main" id="{18E603AC-9561-4F05-BC1B-966EEEF7556A}"/>
              </a:ext>
            </a:extLst>
          </p:cNvPr>
          <p:cNvSpPr txBox="1"/>
          <p:nvPr/>
        </p:nvSpPr>
        <p:spPr>
          <a:xfrm>
            <a:off x="1981200" y="4976514"/>
            <a:ext cx="7010400" cy="1072098"/>
          </a:xfrm>
          <a:prstGeom prst="roundRect">
            <a:avLst>
              <a:gd name="adj" fmla="val 2935"/>
            </a:avLst>
          </a:prstGeom>
          <a:solidFill>
            <a:srgbClr val="FFFFFF">
              <a:alpha val="74902"/>
            </a:srgbClr>
          </a:solidFill>
        </p:spPr>
        <p:txBody>
          <a:bodyPr wrap="square">
            <a:spAutoFit/>
          </a:bodyPr>
          <a:lstStyle/>
          <a:p>
            <a:r>
              <a:rPr lang="fr-CA" sz="900" noProof="1">
                <a:solidFill>
                  <a:srgbClr val="0000FF"/>
                </a:solidFill>
                <a:latin typeface="Consolas" panose="020B0609020204030204" pitchFamily="49" charset="0"/>
              </a:rPr>
              <a:t>public</a:t>
            </a:r>
            <a:r>
              <a:rPr lang="fr-CA" sz="900" noProof="1">
                <a:solidFill>
                  <a:srgbClr val="000000"/>
                </a:solidFill>
                <a:latin typeface="Consolas" panose="020B0609020204030204" pitchFamily="49" charset="0"/>
              </a:rPr>
              <a:t> </a:t>
            </a:r>
            <a:r>
              <a:rPr lang="fr-CA" sz="900" noProof="1">
                <a:solidFill>
                  <a:srgbClr val="0000FF"/>
                </a:solidFill>
                <a:latin typeface="Consolas" panose="020B0609020204030204" pitchFamily="49" charset="0"/>
              </a:rPr>
              <a:t>interface</a:t>
            </a:r>
            <a:r>
              <a:rPr lang="fr-CA" sz="900" noProof="1">
                <a:solidFill>
                  <a:srgbClr val="000000"/>
                </a:solidFill>
                <a:latin typeface="Consolas" panose="020B0609020204030204" pitchFamily="49" charset="0"/>
              </a:rPr>
              <a:t> </a:t>
            </a:r>
            <a:r>
              <a:rPr lang="fr-CA" sz="900" noProof="1">
                <a:solidFill>
                  <a:srgbClr val="2B91AF"/>
                </a:solidFill>
                <a:latin typeface="Consolas" panose="020B0609020204030204" pitchFamily="49" charset="0"/>
              </a:rPr>
              <a:t>IConfigurationServices</a:t>
            </a:r>
            <a:endParaRPr lang="fr-CA" sz="900" noProof="1">
              <a:solidFill>
                <a:srgbClr val="000000"/>
              </a:solidFill>
              <a:latin typeface="Consolas" panose="020B0609020204030204" pitchFamily="49" charset="0"/>
            </a:endParaRPr>
          </a:p>
          <a:p>
            <a:r>
              <a:rPr lang="fr-CA" sz="900" noProof="1">
                <a:solidFill>
                  <a:srgbClr val="000000"/>
                </a:solidFill>
                <a:latin typeface="Consolas" panose="020B0609020204030204" pitchFamily="49" charset="0"/>
              </a:rPr>
              <a:t>{</a:t>
            </a:r>
          </a:p>
          <a:p>
            <a:r>
              <a:rPr lang="fr-CA" sz="900" noProof="1">
                <a:solidFill>
                  <a:srgbClr val="000000"/>
                </a:solidFill>
                <a:latin typeface="Consolas" panose="020B0609020204030204" pitchFamily="49" charset="0"/>
              </a:rPr>
              <a:t>    </a:t>
            </a:r>
            <a:r>
              <a:rPr lang="fr-CA" sz="900" noProof="1">
                <a:solidFill>
                  <a:srgbClr val="0000FF"/>
                </a:solidFill>
                <a:latin typeface="Consolas" panose="020B0609020204030204" pitchFamily="49" charset="0"/>
              </a:rPr>
              <a:t>public</a:t>
            </a:r>
            <a:r>
              <a:rPr lang="fr-CA" sz="900" noProof="1">
                <a:solidFill>
                  <a:srgbClr val="000000"/>
                </a:solidFill>
                <a:latin typeface="Consolas" panose="020B0609020204030204" pitchFamily="49" charset="0"/>
              </a:rPr>
              <a:t> List&lt;ListeEntreprisesVM&gt; GetEntreprisesAndCountsAsync();</a:t>
            </a:r>
          </a:p>
          <a:p>
            <a:r>
              <a:rPr lang="fr-CA" sz="900" noProof="1">
                <a:solidFill>
                  <a:srgbClr val="000000"/>
                </a:solidFill>
                <a:latin typeface="Consolas" panose="020B0609020204030204" pitchFamily="49" charset="0"/>
              </a:rPr>
              <a:t>    </a:t>
            </a:r>
            <a:r>
              <a:rPr lang="fr-CA" sz="900" noProof="1">
                <a:solidFill>
                  <a:srgbClr val="0000FF"/>
                </a:solidFill>
                <a:latin typeface="Consolas" panose="020B0609020204030204" pitchFamily="49" charset="0"/>
              </a:rPr>
              <a:t>public</a:t>
            </a:r>
            <a:r>
              <a:rPr lang="fr-CA" sz="900" noProof="1">
                <a:solidFill>
                  <a:srgbClr val="000000"/>
                </a:solidFill>
                <a:latin typeface="Consolas" panose="020B0609020204030204" pitchFamily="49" charset="0"/>
              </a:rPr>
              <a:t> Task&lt;DetailEntrepriseVM&gt; GetEntrepriseDetailAsync(</a:t>
            </a:r>
            <a:r>
              <a:rPr lang="fr-CA" sz="900" noProof="1">
                <a:solidFill>
                  <a:srgbClr val="0000FF"/>
                </a:solidFill>
                <a:latin typeface="Consolas" panose="020B0609020204030204" pitchFamily="49" charset="0"/>
              </a:rPr>
              <a:t>int</a:t>
            </a:r>
            <a:r>
              <a:rPr lang="fr-CA" sz="900" noProof="1">
                <a:solidFill>
                  <a:srgbClr val="000000"/>
                </a:solidFill>
                <a:latin typeface="Consolas" panose="020B0609020204030204" pitchFamily="49" charset="0"/>
              </a:rPr>
              <a:t> id);</a:t>
            </a:r>
          </a:p>
          <a:p>
            <a:r>
              <a:rPr lang="fr-CA" sz="900" noProof="1">
                <a:solidFill>
                  <a:srgbClr val="000000"/>
                </a:solidFill>
                <a:highlight>
                  <a:srgbClr val="FFFF00"/>
                </a:highlight>
                <a:latin typeface="Consolas" panose="020B0609020204030204" pitchFamily="49" charset="0"/>
              </a:rPr>
              <a:t>    </a:t>
            </a:r>
            <a:r>
              <a:rPr lang="fr-CA" sz="900" noProof="1">
                <a:solidFill>
                  <a:srgbClr val="0000FF"/>
                </a:solidFill>
                <a:highlight>
                  <a:srgbClr val="FFFF00"/>
                </a:highlight>
                <a:latin typeface="Consolas" panose="020B0609020204030204" pitchFamily="49" charset="0"/>
              </a:rPr>
              <a:t>public</a:t>
            </a:r>
            <a:r>
              <a:rPr lang="fr-CA" sz="900" noProof="1">
                <a:solidFill>
                  <a:srgbClr val="000000"/>
                </a:solidFill>
                <a:highlight>
                  <a:srgbClr val="FFFF00"/>
                </a:highlight>
                <a:latin typeface="Consolas" panose="020B0609020204030204" pitchFamily="49" charset="0"/>
              </a:rPr>
              <a:t> Task&lt;Entreprise&gt; GetEntrepriseAsync(</a:t>
            </a:r>
            <a:r>
              <a:rPr lang="fr-CA" sz="900" noProof="1">
                <a:solidFill>
                  <a:srgbClr val="0000FF"/>
                </a:solidFill>
                <a:highlight>
                  <a:srgbClr val="FFFF00"/>
                </a:highlight>
                <a:latin typeface="Consolas" panose="020B0609020204030204" pitchFamily="49" charset="0"/>
              </a:rPr>
              <a:t>int</a:t>
            </a:r>
            <a:r>
              <a:rPr lang="fr-CA" sz="900" noProof="1">
                <a:solidFill>
                  <a:srgbClr val="000000"/>
                </a:solidFill>
                <a:highlight>
                  <a:srgbClr val="FFFF00"/>
                </a:highlight>
                <a:latin typeface="Consolas" panose="020B0609020204030204" pitchFamily="49" charset="0"/>
              </a:rPr>
              <a:t> id);</a:t>
            </a:r>
          </a:p>
          <a:p>
            <a:r>
              <a:rPr lang="fr-CA" sz="900" noProof="1">
                <a:solidFill>
                  <a:srgbClr val="000000"/>
                </a:solidFill>
                <a:latin typeface="Consolas" panose="020B0609020204030204" pitchFamily="49" charset="0"/>
              </a:rPr>
              <a:t>    …</a:t>
            </a:r>
          </a:p>
          <a:p>
            <a:r>
              <a:rPr lang="fr-CA" sz="900" noProof="1">
                <a:solidFill>
                  <a:srgbClr val="000000"/>
                </a:solidFill>
                <a:latin typeface="Consolas" panose="020B0609020204030204" pitchFamily="49" charset="0"/>
              </a:rPr>
              <a:t>}</a:t>
            </a:r>
            <a:endParaRPr lang="fr-CA" sz="900" noProof="1"/>
          </a:p>
        </p:txBody>
      </p:sp>
    </p:spTree>
    <p:extLst>
      <p:ext uri="{BB962C8B-B14F-4D97-AF65-F5344CB8AC3E}">
        <p14:creationId xmlns:p14="http://schemas.microsoft.com/office/powerpoint/2010/main" val="2107346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xEl>
                                              <p:pRg st="1" end="1"/>
                                            </p:txEl>
                                          </p:spTgt>
                                        </p:tgtEl>
                                        <p:attrNameLst>
                                          <p:attrName>style.visibility</p:attrName>
                                        </p:attrNameLst>
                                      </p:cBhvr>
                                      <p:to>
                                        <p:strVal val="visible"/>
                                      </p:to>
                                    </p:set>
                                    <p:animEffect transition="in" filter="fade">
                                      <p:cBhvr>
                                        <p:cTn id="7" dur="500"/>
                                        <p:tgtEl>
                                          <p:spTgt spid="7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4">
                                            <p:txEl>
                                              <p:pRg st="3" end="3"/>
                                            </p:txEl>
                                          </p:spTgt>
                                        </p:tgtEl>
                                        <p:attrNameLst>
                                          <p:attrName>style.visibility</p:attrName>
                                        </p:attrNameLst>
                                      </p:cBhvr>
                                      <p:to>
                                        <p:strVal val="visible"/>
                                      </p:to>
                                    </p:set>
                                    <p:animEffect transition="in" filter="fade">
                                      <p:cBhvr>
                                        <p:cTn id="12" dur="500"/>
                                        <p:tgtEl>
                                          <p:spTgt spid="74">
                                            <p:txEl>
                                              <p:pRg st="3" end="3"/>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4">
                                            <p:txEl>
                                              <p:pRg st="6" end="6"/>
                                            </p:txEl>
                                          </p:spTgt>
                                        </p:tgtEl>
                                        <p:attrNameLst>
                                          <p:attrName>style.visibility</p:attrName>
                                        </p:attrNameLst>
                                      </p:cBhvr>
                                      <p:to>
                                        <p:strVal val="visible"/>
                                      </p:to>
                                    </p:set>
                                    <p:animEffect transition="in" filter="fade">
                                      <p:cBhvr>
                                        <p:cTn id="21" dur="500"/>
                                        <p:tgtEl>
                                          <p:spTgt spid="74">
                                            <p:txEl>
                                              <p:pRg st="6" end="6"/>
                                            </p:txEl>
                                          </p:spTgt>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4">
                                            <p:txEl>
                                              <p:pRg st="9" end="9"/>
                                            </p:txEl>
                                          </p:spTgt>
                                        </p:tgtEl>
                                        <p:attrNameLst>
                                          <p:attrName>style.visibility</p:attrName>
                                        </p:attrNameLst>
                                      </p:cBhvr>
                                      <p:to>
                                        <p:strVal val="visible"/>
                                      </p:to>
                                    </p:set>
                                    <p:animEffect transition="in" filter="fade">
                                      <p:cBhvr>
                                        <p:cTn id="30" dur="500"/>
                                        <p:tgtEl>
                                          <p:spTgt spid="74">
                                            <p:txEl>
                                              <p:pRg st="9" end="9"/>
                                            </p:txEl>
                                          </p:spTgt>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4F239A-01BC-4F39-A27E-65ABA9E101D8}"/>
              </a:ext>
            </a:extLst>
          </p:cNvPr>
          <p:cNvSpPr>
            <a:spLocks noGrp="1"/>
          </p:cNvSpPr>
          <p:nvPr>
            <p:ph type="ctrTitle"/>
          </p:nvPr>
        </p:nvSpPr>
        <p:spPr>
          <a:xfrm>
            <a:off x="-76200" y="621890"/>
            <a:ext cx="9067800" cy="762001"/>
          </a:xfrm>
        </p:spPr>
        <p:txBody>
          <a:bodyPr/>
          <a:lstStyle/>
          <a:p>
            <a:r>
              <a:rPr lang="fr-CA">
                <a:solidFill>
                  <a:schemeClr val="bg1"/>
                </a:solidFill>
              </a:rPr>
              <a:t>Séparation du travail en collaboration</a:t>
            </a:r>
            <a:endParaRPr lang="fr-CA" i="1">
              <a:solidFill>
                <a:schemeClr val="bg1"/>
              </a:solidFill>
            </a:endParaRPr>
          </a:p>
        </p:txBody>
      </p:sp>
      <p:sp>
        <p:nvSpPr>
          <p:cNvPr id="74" name="ZoneTexte 73">
            <a:extLst>
              <a:ext uri="{FF2B5EF4-FFF2-40B4-BE49-F238E27FC236}">
                <a16:creationId xmlns:a16="http://schemas.microsoft.com/office/drawing/2014/main" id="{5D7A0EB6-A835-4102-AACE-CE23FA1F7BE9}"/>
              </a:ext>
            </a:extLst>
          </p:cNvPr>
          <p:cNvSpPr txBox="1"/>
          <p:nvPr/>
        </p:nvSpPr>
        <p:spPr>
          <a:xfrm>
            <a:off x="152400" y="1350092"/>
            <a:ext cx="8839200" cy="3231654"/>
          </a:xfrm>
          <a:prstGeom prst="rect">
            <a:avLst/>
          </a:prstGeom>
          <a:noFill/>
        </p:spPr>
        <p:txBody>
          <a:bodyPr wrap="square" rtlCol="0">
            <a:spAutoFit/>
          </a:bodyPr>
          <a:lstStyle/>
          <a:p>
            <a:r>
              <a:rPr lang="fr-CA" sz="2400" b="1" i="1">
                <a:solidFill>
                  <a:schemeClr val="accent1"/>
                </a:solidFill>
              </a:rPr>
              <a:t>Pour nous aider…</a:t>
            </a:r>
          </a:p>
          <a:p>
            <a:pPr algn="ctr"/>
            <a:r>
              <a:rPr lang="fr-CA" sz="2400" b="1" i="1">
                <a:solidFill>
                  <a:schemeClr val="accent1"/>
                </a:solidFill>
              </a:rPr>
              <a:t>… on utilise des interfaces</a:t>
            </a:r>
          </a:p>
          <a:p>
            <a:endParaRPr lang="fr-CA" sz="1200">
              <a:solidFill>
                <a:schemeClr val="bg1"/>
              </a:solidFill>
            </a:endParaRPr>
          </a:p>
          <a:p>
            <a:r>
              <a:rPr lang="fr-CA" sz="2400">
                <a:solidFill>
                  <a:schemeClr val="bg1"/>
                </a:solidFill>
              </a:rPr>
              <a:t>Les contrôleurs peuvent appeler les méthodes :</a:t>
            </a:r>
          </a:p>
          <a:p>
            <a:endParaRPr lang="fr-CA" sz="2400">
              <a:solidFill>
                <a:schemeClr val="bg1"/>
              </a:solidFill>
            </a:endParaRPr>
          </a:p>
          <a:p>
            <a:endParaRPr lang="fr-CA" sz="2400">
              <a:solidFill>
                <a:schemeClr val="bg1"/>
              </a:solidFill>
            </a:endParaRPr>
          </a:p>
          <a:p>
            <a:endParaRPr lang="fr-CA" sz="2400">
              <a:solidFill>
                <a:schemeClr val="bg1"/>
              </a:solidFill>
            </a:endParaRPr>
          </a:p>
          <a:p>
            <a:endParaRPr lang="fr-CA" sz="2400">
              <a:solidFill>
                <a:schemeClr val="bg1"/>
              </a:solidFill>
            </a:endParaRPr>
          </a:p>
          <a:p>
            <a:r>
              <a:rPr lang="fr-CA" sz="2400">
                <a:solidFill>
                  <a:schemeClr val="bg1"/>
                </a:solidFill>
              </a:rPr>
              <a:t>Même si la méthode n’est pas encore implémentée :</a:t>
            </a:r>
          </a:p>
        </p:txBody>
      </p:sp>
      <p:sp>
        <p:nvSpPr>
          <p:cNvPr id="6" name="ZoneTexte 5">
            <a:extLst>
              <a:ext uri="{FF2B5EF4-FFF2-40B4-BE49-F238E27FC236}">
                <a16:creationId xmlns:a16="http://schemas.microsoft.com/office/drawing/2014/main" id="{4FCFBCAF-5862-4137-AEAD-EEA4A53AC814}"/>
              </a:ext>
            </a:extLst>
          </p:cNvPr>
          <p:cNvSpPr txBox="1"/>
          <p:nvPr/>
        </p:nvSpPr>
        <p:spPr>
          <a:xfrm>
            <a:off x="1981200" y="2667000"/>
            <a:ext cx="7010400" cy="1200329"/>
          </a:xfrm>
          <a:prstGeom prst="roundRect">
            <a:avLst>
              <a:gd name="adj" fmla="val 766"/>
            </a:avLst>
          </a:prstGeom>
          <a:solidFill>
            <a:srgbClr val="FFFFFF">
              <a:alpha val="74902"/>
            </a:srgbClr>
          </a:solidFill>
        </p:spPr>
        <p:txBody>
          <a:bodyPr wrap="square">
            <a:spAutoFit/>
          </a:bodyPr>
          <a:lstStyle/>
          <a:p>
            <a:r>
              <a:rPr lang="fr-CA" sz="900" noProof="1">
                <a:solidFill>
                  <a:srgbClr val="0000FF"/>
                </a:solidFill>
                <a:latin typeface="Consolas" panose="020B0609020204030204" pitchFamily="49" charset="0"/>
              </a:rPr>
              <a:t>public</a:t>
            </a:r>
            <a:r>
              <a:rPr lang="fr-CA" sz="900" noProof="1">
                <a:solidFill>
                  <a:srgbClr val="000000"/>
                </a:solidFill>
                <a:latin typeface="Consolas" panose="020B0609020204030204" pitchFamily="49" charset="0"/>
              </a:rPr>
              <a:t> </a:t>
            </a:r>
            <a:r>
              <a:rPr lang="fr-CA" sz="900" noProof="1">
                <a:solidFill>
                  <a:srgbClr val="0000FF"/>
                </a:solidFill>
                <a:latin typeface="Consolas" panose="020B0609020204030204" pitchFamily="49" charset="0"/>
              </a:rPr>
              <a:t>async</a:t>
            </a:r>
            <a:r>
              <a:rPr lang="fr-CA" sz="900" noProof="1">
                <a:solidFill>
                  <a:srgbClr val="000000"/>
                </a:solidFill>
                <a:latin typeface="Consolas" panose="020B0609020204030204" pitchFamily="49" charset="0"/>
              </a:rPr>
              <a:t> Task&lt;IActionResult&gt; Upsert(</a:t>
            </a:r>
            <a:r>
              <a:rPr lang="fr-CA" sz="900" noProof="1">
                <a:solidFill>
                  <a:srgbClr val="0000FF"/>
                </a:solidFill>
                <a:latin typeface="Consolas" panose="020B0609020204030204" pitchFamily="49" charset="0"/>
              </a:rPr>
              <a:t>int</a:t>
            </a:r>
            <a:r>
              <a:rPr lang="fr-CA" sz="900" noProof="1">
                <a:solidFill>
                  <a:srgbClr val="000000"/>
                </a:solidFill>
                <a:latin typeface="Consolas" panose="020B0609020204030204" pitchFamily="49" charset="0"/>
              </a:rPr>
              <a:t>? id)</a:t>
            </a:r>
          </a:p>
          <a:p>
            <a:r>
              <a:rPr lang="fr-CA" sz="900" noProof="1">
                <a:solidFill>
                  <a:srgbClr val="000000"/>
                </a:solidFill>
                <a:latin typeface="Consolas" panose="020B0609020204030204" pitchFamily="49" charset="0"/>
              </a:rPr>
              <a:t>{</a:t>
            </a:r>
          </a:p>
          <a:p>
            <a:r>
              <a:rPr lang="fr-CA" sz="900" noProof="1">
                <a:solidFill>
                  <a:srgbClr val="000000"/>
                </a:solidFill>
                <a:latin typeface="Consolas" panose="020B0609020204030204" pitchFamily="49" charset="0"/>
              </a:rPr>
              <a:t>    UpsertEntrepriseVM vm = </a:t>
            </a:r>
            <a:r>
              <a:rPr lang="fr-CA" sz="900" noProof="1">
                <a:solidFill>
                  <a:srgbClr val="0000FF"/>
                </a:solidFill>
                <a:latin typeface="Consolas" panose="020B0609020204030204" pitchFamily="49" charset="0"/>
              </a:rPr>
              <a:t>new</a:t>
            </a:r>
            <a:r>
              <a:rPr lang="fr-CA" sz="900" noProof="1">
                <a:solidFill>
                  <a:srgbClr val="000000"/>
                </a:solidFill>
                <a:latin typeface="Consolas" panose="020B0609020204030204" pitchFamily="49" charset="0"/>
              </a:rPr>
              <a:t> UpsertEntrepriseVM();</a:t>
            </a:r>
          </a:p>
          <a:p>
            <a:r>
              <a:rPr lang="fr-CA" sz="900" noProof="1">
                <a:solidFill>
                  <a:srgbClr val="000000"/>
                </a:solidFill>
                <a:latin typeface="Consolas" panose="020B0609020204030204" pitchFamily="49" charset="0"/>
              </a:rPr>
              <a:t>    </a:t>
            </a:r>
            <a:r>
              <a:rPr lang="fr-CA" sz="900" noProof="1">
                <a:solidFill>
                  <a:srgbClr val="0000FF"/>
                </a:solidFill>
                <a:latin typeface="Consolas" panose="020B0609020204030204" pitchFamily="49" charset="0"/>
              </a:rPr>
              <a:t>…</a:t>
            </a:r>
            <a:endParaRPr lang="fr-CA" sz="900" noProof="1">
              <a:solidFill>
                <a:srgbClr val="000000"/>
              </a:solidFill>
              <a:latin typeface="Consolas" panose="020B0609020204030204" pitchFamily="49" charset="0"/>
            </a:endParaRPr>
          </a:p>
          <a:p>
            <a:r>
              <a:rPr lang="fr-CA" sz="900" noProof="1">
                <a:solidFill>
                  <a:srgbClr val="000000"/>
                </a:solidFill>
                <a:latin typeface="Consolas" panose="020B0609020204030204" pitchFamily="49" charset="0"/>
              </a:rPr>
              <a:t>    vm.Entreprise = </a:t>
            </a:r>
            <a:r>
              <a:rPr lang="fr-CA" sz="900" noProof="1">
                <a:solidFill>
                  <a:srgbClr val="0000FF"/>
                </a:solidFill>
                <a:latin typeface="Consolas" panose="020B0609020204030204" pitchFamily="49" charset="0"/>
              </a:rPr>
              <a:t>await</a:t>
            </a:r>
            <a:r>
              <a:rPr lang="fr-CA" sz="900" noProof="1">
                <a:solidFill>
                  <a:srgbClr val="000000"/>
                </a:solidFill>
                <a:latin typeface="Consolas" panose="020B0609020204030204" pitchFamily="49" charset="0"/>
              </a:rPr>
              <a:t> _services.Configuration.</a:t>
            </a:r>
            <a:r>
              <a:rPr lang="fr-CA" sz="900" noProof="1">
                <a:solidFill>
                  <a:srgbClr val="000000"/>
                </a:solidFill>
                <a:highlight>
                  <a:srgbClr val="FFFF00"/>
                </a:highlight>
                <a:latin typeface="Consolas" panose="020B0609020204030204" pitchFamily="49" charset="0"/>
              </a:rPr>
              <a:t>GetEntrepriseAsync</a:t>
            </a:r>
            <a:r>
              <a:rPr lang="fr-CA" sz="900" noProof="1">
                <a:solidFill>
                  <a:srgbClr val="000000"/>
                </a:solidFill>
                <a:latin typeface="Consolas" panose="020B0609020204030204" pitchFamily="49" charset="0"/>
              </a:rPr>
              <a:t>(id.GetValueOrDefault());    </a:t>
            </a:r>
          </a:p>
          <a:p>
            <a:r>
              <a:rPr lang="fr-CA" sz="900" noProof="1">
                <a:solidFill>
                  <a:srgbClr val="000000"/>
                </a:solidFill>
                <a:latin typeface="Consolas" panose="020B0609020204030204" pitchFamily="49" charset="0"/>
              </a:rPr>
              <a:t>    …</a:t>
            </a:r>
          </a:p>
          <a:p>
            <a:r>
              <a:rPr lang="fr-CA" sz="900" noProof="1">
                <a:solidFill>
                  <a:srgbClr val="000000"/>
                </a:solidFill>
                <a:latin typeface="Consolas" panose="020B0609020204030204" pitchFamily="49" charset="0"/>
              </a:rPr>
              <a:t>    </a:t>
            </a:r>
            <a:r>
              <a:rPr lang="fr-CA" sz="900" noProof="1">
                <a:solidFill>
                  <a:srgbClr val="0000FF"/>
                </a:solidFill>
                <a:latin typeface="Consolas" panose="020B0609020204030204" pitchFamily="49" charset="0"/>
              </a:rPr>
              <a:t>return</a:t>
            </a:r>
            <a:r>
              <a:rPr lang="fr-CA" sz="900" noProof="1">
                <a:solidFill>
                  <a:srgbClr val="000000"/>
                </a:solidFill>
                <a:latin typeface="Consolas" panose="020B0609020204030204" pitchFamily="49" charset="0"/>
              </a:rPr>
              <a:t> View(vm);</a:t>
            </a:r>
          </a:p>
          <a:p>
            <a:r>
              <a:rPr lang="fr-CA" sz="900" noProof="1">
                <a:solidFill>
                  <a:srgbClr val="000000"/>
                </a:solidFill>
                <a:latin typeface="Consolas" panose="020B0609020204030204" pitchFamily="49" charset="0"/>
              </a:rPr>
              <a:t>}</a:t>
            </a:r>
            <a:endParaRPr lang="fr-CA" sz="900" noProof="1"/>
          </a:p>
        </p:txBody>
      </p:sp>
      <p:sp>
        <p:nvSpPr>
          <p:cNvPr id="7" name="ZoneTexte 6">
            <a:extLst>
              <a:ext uri="{FF2B5EF4-FFF2-40B4-BE49-F238E27FC236}">
                <a16:creationId xmlns:a16="http://schemas.microsoft.com/office/drawing/2014/main" id="{B79AF4FD-7352-4FFE-A259-F285BBF245E2}"/>
              </a:ext>
            </a:extLst>
          </p:cNvPr>
          <p:cNvSpPr txBox="1"/>
          <p:nvPr/>
        </p:nvSpPr>
        <p:spPr>
          <a:xfrm>
            <a:off x="1981200" y="4522765"/>
            <a:ext cx="7010400" cy="646331"/>
          </a:xfrm>
          <a:prstGeom prst="roundRect">
            <a:avLst>
              <a:gd name="adj" fmla="val 766"/>
            </a:avLst>
          </a:prstGeom>
          <a:solidFill>
            <a:srgbClr val="FFFFFF">
              <a:alpha val="74902"/>
            </a:srgbClr>
          </a:solidFill>
        </p:spPr>
        <p:txBody>
          <a:bodyPr wrap="square">
            <a:spAutoFit/>
          </a:bodyPr>
          <a:lstStyle/>
          <a:p>
            <a:r>
              <a:rPr lang="fr-CA" sz="900" noProof="1">
                <a:solidFill>
                  <a:srgbClr val="0000FF"/>
                </a:solidFill>
                <a:latin typeface="Consolas" panose="020B0609020204030204" pitchFamily="49" charset="0"/>
              </a:rPr>
              <a:t>public</a:t>
            </a:r>
            <a:r>
              <a:rPr lang="fr-CA" sz="900" noProof="1">
                <a:solidFill>
                  <a:srgbClr val="000000"/>
                </a:solidFill>
                <a:latin typeface="Consolas" panose="020B0609020204030204" pitchFamily="49" charset="0"/>
              </a:rPr>
              <a:t> </a:t>
            </a:r>
            <a:r>
              <a:rPr lang="fr-CA" sz="900" noProof="1">
                <a:solidFill>
                  <a:srgbClr val="0000FF"/>
                </a:solidFill>
                <a:latin typeface="Consolas" panose="020B0609020204030204" pitchFamily="49" charset="0"/>
              </a:rPr>
              <a:t>async</a:t>
            </a:r>
            <a:r>
              <a:rPr lang="fr-CA" sz="900" noProof="1">
                <a:solidFill>
                  <a:srgbClr val="000000"/>
                </a:solidFill>
                <a:latin typeface="Consolas" panose="020B0609020204030204" pitchFamily="49" charset="0"/>
              </a:rPr>
              <a:t> Task&lt;Entreprise&gt; </a:t>
            </a:r>
            <a:r>
              <a:rPr lang="fr-CA" sz="900" noProof="1">
                <a:solidFill>
                  <a:srgbClr val="000000"/>
                </a:solidFill>
                <a:highlight>
                  <a:srgbClr val="FFFF00"/>
                </a:highlight>
                <a:latin typeface="Consolas" panose="020B0609020204030204" pitchFamily="49" charset="0"/>
              </a:rPr>
              <a:t>GetEntrepriseAsync</a:t>
            </a:r>
            <a:r>
              <a:rPr lang="fr-CA" sz="900" noProof="1">
                <a:solidFill>
                  <a:srgbClr val="000000"/>
                </a:solidFill>
                <a:latin typeface="Consolas" panose="020B0609020204030204" pitchFamily="49" charset="0"/>
              </a:rPr>
              <a:t>(</a:t>
            </a:r>
            <a:r>
              <a:rPr lang="fr-CA" sz="900" noProof="1">
                <a:solidFill>
                  <a:srgbClr val="0000FF"/>
                </a:solidFill>
                <a:latin typeface="Consolas" panose="020B0609020204030204" pitchFamily="49" charset="0"/>
              </a:rPr>
              <a:t>int</a:t>
            </a:r>
            <a:r>
              <a:rPr lang="fr-CA" sz="900" noProof="1">
                <a:solidFill>
                  <a:srgbClr val="000000"/>
                </a:solidFill>
                <a:latin typeface="Consolas" panose="020B0609020204030204" pitchFamily="49" charset="0"/>
              </a:rPr>
              <a:t> id)</a:t>
            </a:r>
          </a:p>
          <a:p>
            <a:r>
              <a:rPr lang="fr-CA" sz="900" noProof="1">
                <a:solidFill>
                  <a:srgbClr val="000000"/>
                </a:solidFill>
                <a:latin typeface="Consolas" panose="020B0609020204030204" pitchFamily="49" charset="0"/>
              </a:rPr>
              <a:t>{ </a:t>
            </a:r>
          </a:p>
          <a:p>
            <a:r>
              <a:rPr lang="fr-CA" sz="900" noProof="1">
                <a:solidFill>
                  <a:srgbClr val="000000"/>
                </a:solidFill>
                <a:latin typeface="Consolas" panose="020B0609020204030204" pitchFamily="49" charset="0"/>
              </a:rPr>
              <a:t>    </a:t>
            </a:r>
            <a:r>
              <a:rPr lang="fr-CA" sz="900" noProof="1">
                <a:solidFill>
                  <a:srgbClr val="0000FF"/>
                </a:solidFill>
                <a:latin typeface="Consolas" panose="020B0609020204030204" pitchFamily="49" charset="0"/>
              </a:rPr>
              <a:t>throw</a:t>
            </a:r>
            <a:r>
              <a:rPr lang="fr-CA" sz="900" noProof="1">
                <a:solidFill>
                  <a:srgbClr val="000000"/>
                </a:solidFill>
                <a:latin typeface="Consolas" panose="020B0609020204030204" pitchFamily="49" charset="0"/>
              </a:rPr>
              <a:t> </a:t>
            </a:r>
            <a:r>
              <a:rPr lang="fr-CA" sz="900" noProof="1">
                <a:solidFill>
                  <a:srgbClr val="0000FF"/>
                </a:solidFill>
                <a:latin typeface="Consolas" panose="020B0609020204030204" pitchFamily="49" charset="0"/>
              </a:rPr>
              <a:t>new</a:t>
            </a:r>
            <a:r>
              <a:rPr lang="fr-CA" sz="900" noProof="1">
                <a:solidFill>
                  <a:srgbClr val="000000"/>
                </a:solidFill>
                <a:latin typeface="Consolas" panose="020B0609020204030204" pitchFamily="49" charset="0"/>
              </a:rPr>
              <a:t> NotImplementedException();</a:t>
            </a:r>
          </a:p>
          <a:p>
            <a:r>
              <a:rPr lang="fr-CA" sz="900" noProof="1">
                <a:solidFill>
                  <a:srgbClr val="000000"/>
                </a:solidFill>
                <a:latin typeface="Consolas" panose="020B0609020204030204" pitchFamily="49" charset="0"/>
              </a:rPr>
              <a:t>}</a:t>
            </a:r>
            <a:endParaRPr lang="fr-CA" sz="900" noProof="1"/>
          </a:p>
        </p:txBody>
      </p:sp>
    </p:spTree>
    <p:extLst>
      <p:ext uri="{BB962C8B-B14F-4D97-AF65-F5344CB8AC3E}">
        <p14:creationId xmlns:p14="http://schemas.microsoft.com/office/powerpoint/2010/main" val="3973883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xEl>
                                              <p:pRg st="3" end="3"/>
                                            </p:txEl>
                                          </p:spTgt>
                                        </p:tgtEl>
                                        <p:attrNameLst>
                                          <p:attrName>style.visibility</p:attrName>
                                        </p:attrNameLst>
                                      </p:cBhvr>
                                      <p:to>
                                        <p:strVal val="visible"/>
                                      </p:to>
                                    </p:set>
                                    <p:animEffect transition="in" filter="fade">
                                      <p:cBhvr>
                                        <p:cTn id="7" dur="500"/>
                                        <p:tgtEl>
                                          <p:spTgt spid="74">
                                            <p:txEl>
                                              <p:pRg st="3" end="3"/>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4">
                                            <p:txEl>
                                              <p:pRg st="8" end="8"/>
                                            </p:txEl>
                                          </p:spTgt>
                                        </p:tgtEl>
                                        <p:attrNameLst>
                                          <p:attrName>style.visibility</p:attrName>
                                        </p:attrNameLst>
                                      </p:cBhvr>
                                      <p:to>
                                        <p:strVal val="visible"/>
                                      </p:to>
                                    </p:set>
                                    <p:animEffect transition="in" filter="fade">
                                      <p:cBhvr>
                                        <p:cTn id="16" dur="500"/>
                                        <p:tgtEl>
                                          <p:spTgt spid="74">
                                            <p:txEl>
                                              <p:pRg st="8" end="8"/>
                                            </p:tx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4F239A-01BC-4F39-A27E-65ABA9E101D8}"/>
              </a:ext>
            </a:extLst>
          </p:cNvPr>
          <p:cNvSpPr>
            <a:spLocks noGrp="1"/>
          </p:cNvSpPr>
          <p:nvPr>
            <p:ph type="ctrTitle"/>
          </p:nvPr>
        </p:nvSpPr>
        <p:spPr>
          <a:xfrm>
            <a:off x="-76200" y="621890"/>
            <a:ext cx="9067800" cy="762001"/>
          </a:xfrm>
        </p:spPr>
        <p:txBody>
          <a:bodyPr/>
          <a:lstStyle/>
          <a:p>
            <a:r>
              <a:rPr lang="fr-CA">
                <a:solidFill>
                  <a:schemeClr val="bg1"/>
                </a:solidFill>
              </a:rPr>
              <a:t>Séparation du travail en collaboration</a:t>
            </a:r>
            <a:endParaRPr lang="fr-CA" i="1">
              <a:solidFill>
                <a:schemeClr val="bg1"/>
              </a:solidFill>
            </a:endParaRPr>
          </a:p>
        </p:txBody>
      </p:sp>
      <p:sp>
        <p:nvSpPr>
          <p:cNvPr id="74" name="ZoneTexte 73">
            <a:extLst>
              <a:ext uri="{FF2B5EF4-FFF2-40B4-BE49-F238E27FC236}">
                <a16:creationId xmlns:a16="http://schemas.microsoft.com/office/drawing/2014/main" id="{5D7A0EB6-A835-4102-AACE-CE23FA1F7BE9}"/>
              </a:ext>
            </a:extLst>
          </p:cNvPr>
          <p:cNvSpPr txBox="1"/>
          <p:nvPr/>
        </p:nvSpPr>
        <p:spPr>
          <a:xfrm>
            <a:off x="152400" y="1350092"/>
            <a:ext cx="8839200" cy="4401205"/>
          </a:xfrm>
          <a:prstGeom prst="rect">
            <a:avLst/>
          </a:prstGeom>
          <a:noFill/>
        </p:spPr>
        <p:txBody>
          <a:bodyPr wrap="square" rtlCol="0">
            <a:spAutoFit/>
          </a:bodyPr>
          <a:lstStyle/>
          <a:p>
            <a:r>
              <a:rPr lang="fr-CA" sz="2400" b="1" i="1">
                <a:solidFill>
                  <a:schemeClr val="accent1"/>
                </a:solidFill>
              </a:rPr>
              <a:t>Pour nous aider…</a:t>
            </a:r>
          </a:p>
          <a:p>
            <a:pPr algn="ctr"/>
            <a:r>
              <a:rPr lang="fr-CA" sz="2400" b="1" i="1">
                <a:solidFill>
                  <a:schemeClr val="accent1"/>
                </a:solidFill>
              </a:rPr>
              <a:t>… on utilise des tests !</a:t>
            </a:r>
          </a:p>
          <a:p>
            <a:endParaRPr lang="fr-CA" sz="1200">
              <a:solidFill>
                <a:schemeClr val="bg1"/>
              </a:solidFill>
            </a:endParaRPr>
          </a:p>
          <a:p>
            <a:r>
              <a:rPr lang="fr-CA" sz="2000">
                <a:solidFill>
                  <a:schemeClr val="bg1"/>
                </a:solidFill>
              </a:rPr>
              <a:t>Il est difficile de tester chaque bout de code indépendamment lorsqu’on programme dans le désordre.</a:t>
            </a:r>
          </a:p>
          <a:p>
            <a:endParaRPr lang="fr-CA" sz="2000">
              <a:solidFill>
                <a:schemeClr val="bg1"/>
              </a:solidFill>
            </a:endParaRPr>
          </a:p>
          <a:p>
            <a:r>
              <a:rPr lang="fr-CA" sz="2000">
                <a:solidFill>
                  <a:schemeClr val="bg1"/>
                </a:solidFill>
              </a:rPr>
              <a:t>C’est pourquoi le TDD est très utile pour développer des bouts de code détachés :</a:t>
            </a:r>
          </a:p>
          <a:p>
            <a:pPr marL="457200" indent="-457200">
              <a:buFont typeface="+mj-lt"/>
              <a:buAutoNum type="arabicPeriod"/>
            </a:pPr>
            <a:r>
              <a:rPr lang="fr-CA" sz="2000">
                <a:solidFill>
                  <a:schemeClr val="bg1"/>
                </a:solidFill>
              </a:rPr>
              <a:t>On écrit les tests unitaires pour une méthode (contrôleur, service, data </a:t>
            </a:r>
            <a:r>
              <a:rPr lang="fr-CA" sz="2000" err="1">
                <a:solidFill>
                  <a:schemeClr val="bg1"/>
                </a:solidFill>
              </a:rPr>
              <a:t>access</a:t>
            </a:r>
            <a:r>
              <a:rPr lang="fr-CA" sz="2000">
                <a:solidFill>
                  <a:schemeClr val="bg1"/>
                </a:solidFill>
              </a:rPr>
              <a:t>)</a:t>
            </a:r>
          </a:p>
          <a:p>
            <a:pPr marL="457200" indent="-457200">
              <a:buFont typeface="+mj-lt"/>
              <a:buAutoNum type="arabicPeriod"/>
            </a:pPr>
            <a:r>
              <a:rPr lang="fr-CA" sz="2000">
                <a:solidFill>
                  <a:schemeClr val="bg1"/>
                </a:solidFill>
              </a:rPr>
              <a:t>On programme la méthode (en ajustant le test au besoin)</a:t>
            </a:r>
          </a:p>
          <a:p>
            <a:pPr marL="457200" indent="-457200">
              <a:buFont typeface="+mj-lt"/>
              <a:buAutoNum type="arabicPeriod"/>
            </a:pPr>
            <a:r>
              <a:rPr lang="fr-CA" sz="2000">
                <a:solidFill>
                  <a:schemeClr val="bg1"/>
                </a:solidFill>
              </a:rPr>
              <a:t>Pour vérifier si la méthode fonctionne, il suffit d’exécuter les tests.</a:t>
            </a:r>
          </a:p>
          <a:p>
            <a:pPr marL="457200" indent="-457200">
              <a:buFont typeface="+mj-lt"/>
              <a:buAutoNum type="arabicPeriod"/>
            </a:pPr>
            <a:r>
              <a:rPr lang="fr-CA" sz="2000">
                <a:solidFill>
                  <a:schemeClr val="bg1"/>
                </a:solidFill>
              </a:rPr>
              <a:t>Ça évite d’avoir à lancer l’application pour tester ce qu’on développe.</a:t>
            </a:r>
          </a:p>
          <a:p>
            <a:pPr marL="457200" indent="-457200">
              <a:buFont typeface="+mj-lt"/>
              <a:buAutoNum type="arabicPeriod"/>
            </a:pPr>
            <a:endParaRPr lang="fr-CA" sz="2000">
              <a:solidFill>
                <a:schemeClr val="bg1"/>
              </a:solidFill>
            </a:endParaRPr>
          </a:p>
          <a:p>
            <a:r>
              <a:rPr lang="fr-CA" sz="2000">
                <a:solidFill>
                  <a:schemeClr val="bg1"/>
                </a:solidFill>
              </a:rPr>
              <a:t>Une fois la fonctionnalité développée, les tests unitaires permettent d’éviter la régression.</a:t>
            </a:r>
            <a:endParaRPr lang="fr-CA" sz="2400">
              <a:solidFill>
                <a:schemeClr val="bg1"/>
              </a:solidFill>
            </a:endParaRPr>
          </a:p>
        </p:txBody>
      </p:sp>
    </p:spTree>
    <p:extLst>
      <p:ext uri="{BB962C8B-B14F-4D97-AF65-F5344CB8AC3E}">
        <p14:creationId xmlns:p14="http://schemas.microsoft.com/office/powerpoint/2010/main" val="4131936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xEl>
                                              <p:pRg st="1" end="1"/>
                                            </p:txEl>
                                          </p:spTgt>
                                        </p:tgtEl>
                                        <p:attrNameLst>
                                          <p:attrName>style.visibility</p:attrName>
                                        </p:attrNameLst>
                                      </p:cBhvr>
                                      <p:to>
                                        <p:strVal val="visible"/>
                                      </p:to>
                                    </p:set>
                                    <p:animEffect transition="in" filter="fade">
                                      <p:cBhvr>
                                        <p:cTn id="7" dur="500"/>
                                        <p:tgtEl>
                                          <p:spTgt spid="7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4">
                                            <p:txEl>
                                              <p:pRg st="3" end="3"/>
                                            </p:txEl>
                                          </p:spTgt>
                                        </p:tgtEl>
                                        <p:attrNameLst>
                                          <p:attrName>style.visibility</p:attrName>
                                        </p:attrNameLst>
                                      </p:cBhvr>
                                      <p:to>
                                        <p:strVal val="visible"/>
                                      </p:to>
                                    </p:set>
                                    <p:animEffect transition="in" filter="fade">
                                      <p:cBhvr>
                                        <p:cTn id="12" dur="500"/>
                                        <p:tgtEl>
                                          <p:spTgt spid="7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4">
                                            <p:txEl>
                                              <p:pRg st="5" end="5"/>
                                            </p:txEl>
                                          </p:spTgt>
                                        </p:tgtEl>
                                        <p:attrNameLst>
                                          <p:attrName>style.visibility</p:attrName>
                                        </p:attrNameLst>
                                      </p:cBhvr>
                                      <p:to>
                                        <p:strVal val="visible"/>
                                      </p:to>
                                    </p:set>
                                    <p:animEffect transition="in" filter="fade">
                                      <p:cBhvr>
                                        <p:cTn id="17" dur="500"/>
                                        <p:tgtEl>
                                          <p:spTgt spid="74">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4">
                                            <p:txEl>
                                              <p:pRg st="6" end="6"/>
                                            </p:txEl>
                                          </p:spTgt>
                                        </p:tgtEl>
                                        <p:attrNameLst>
                                          <p:attrName>style.visibility</p:attrName>
                                        </p:attrNameLst>
                                      </p:cBhvr>
                                      <p:to>
                                        <p:strVal val="visible"/>
                                      </p:to>
                                    </p:set>
                                    <p:animEffect transition="in" filter="fade">
                                      <p:cBhvr>
                                        <p:cTn id="22" dur="500"/>
                                        <p:tgtEl>
                                          <p:spTgt spid="7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4">
                                            <p:txEl>
                                              <p:pRg st="7" end="7"/>
                                            </p:txEl>
                                          </p:spTgt>
                                        </p:tgtEl>
                                        <p:attrNameLst>
                                          <p:attrName>style.visibility</p:attrName>
                                        </p:attrNameLst>
                                      </p:cBhvr>
                                      <p:to>
                                        <p:strVal val="visible"/>
                                      </p:to>
                                    </p:set>
                                    <p:animEffect transition="in" filter="fade">
                                      <p:cBhvr>
                                        <p:cTn id="27" dur="500"/>
                                        <p:tgtEl>
                                          <p:spTgt spid="74">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4">
                                            <p:txEl>
                                              <p:pRg st="8" end="8"/>
                                            </p:txEl>
                                          </p:spTgt>
                                        </p:tgtEl>
                                        <p:attrNameLst>
                                          <p:attrName>style.visibility</p:attrName>
                                        </p:attrNameLst>
                                      </p:cBhvr>
                                      <p:to>
                                        <p:strVal val="visible"/>
                                      </p:to>
                                    </p:set>
                                    <p:animEffect transition="in" filter="fade">
                                      <p:cBhvr>
                                        <p:cTn id="32" dur="500"/>
                                        <p:tgtEl>
                                          <p:spTgt spid="74">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4">
                                            <p:txEl>
                                              <p:pRg st="9" end="9"/>
                                            </p:txEl>
                                          </p:spTgt>
                                        </p:tgtEl>
                                        <p:attrNameLst>
                                          <p:attrName>style.visibility</p:attrName>
                                        </p:attrNameLst>
                                      </p:cBhvr>
                                      <p:to>
                                        <p:strVal val="visible"/>
                                      </p:to>
                                    </p:set>
                                    <p:animEffect transition="in" filter="fade">
                                      <p:cBhvr>
                                        <p:cTn id="37" dur="500"/>
                                        <p:tgtEl>
                                          <p:spTgt spid="74">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4">
                                            <p:txEl>
                                              <p:pRg st="11" end="11"/>
                                            </p:txEl>
                                          </p:spTgt>
                                        </p:tgtEl>
                                        <p:attrNameLst>
                                          <p:attrName>style.visibility</p:attrName>
                                        </p:attrNameLst>
                                      </p:cBhvr>
                                      <p:to>
                                        <p:strVal val="visible"/>
                                      </p:to>
                                    </p:set>
                                    <p:animEffect transition="in" filter="fade">
                                      <p:cBhvr>
                                        <p:cTn id="42" dur="500"/>
                                        <p:tgtEl>
                                          <p:spTgt spid="7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4F239A-01BC-4F39-A27E-65ABA9E101D8}"/>
              </a:ext>
            </a:extLst>
          </p:cNvPr>
          <p:cNvSpPr>
            <a:spLocks noGrp="1"/>
          </p:cNvSpPr>
          <p:nvPr>
            <p:ph type="ctrTitle"/>
          </p:nvPr>
        </p:nvSpPr>
        <p:spPr>
          <a:xfrm>
            <a:off x="-76200" y="621890"/>
            <a:ext cx="9067800" cy="762001"/>
          </a:xfrm>
        </p:spPr>
        <p:txBody>
          <a:bodyPr/>
          <a:lstStyle/>
          <a:p>
            <a:r>
              <a:rPr lang="fr-CA">
                <a:solidFill>
                  <a:schemeClr val="bg1"/>
                </a:solidFill>
              </a:rPr>
              <a:t>Séparation du travail en collaboration</a:t>
            </a:r>
            <a:endParaRPr lang="fr-CA" i="1">
              <a:solidFill>
                <a:schemeClr val="bg1"/>
              </a:solidFill>
            </a:endParaRPr>
          </a:p>
        </p:txBody>
      </p:sp>
      <p:sp>
        <p:nvSpPr>
          <p:cNvPr id="74" name="ZoneTexte 73">
            <a:extLst>
              <a:ext uri="{FF2B5EF4-FFF2-40B4-BE49-F238E27FC236}">
                <a16:creationId xmlns:a16="http://schemas.microsoft.com/office/drawing/2014/main" id="{5D7A0EB6-A835-4102-AACE-CE23FA1F7BE9}"/>
              </a:ext>
            </a:extLst>
          </p:cNvPr>
          <p:cNvSpPr txBox="1"/>
          <p:nvPr/>
        </p:nvSpPr>
        <p:spPr>
          <a:xfrm>
            <a:off x="152400" y="1350092"/>
            <a:ext cx="8839200" cy="3046988"/>
          </a:xfrm>
          <a:prstGeom prst="rect">
            <a:avLst/>
          </a:prstGeom>
          <a:noFill/>
        </p:spPr>
        <p:txBody>
          <a:bodyPr wrap="square" rtlCol="0">
            <a:spAutoFit/>
          </a:bodyPr>
          <a:lstStyle/>
          <a:p>
            <a:endParaRPr lang="fr-CA" sz="1200">
              <a:solidFill>
                <a:schemeClr val="bg1"/>
              </a:solidFill>
            </a:endParaRPr>
          </a:p>
          <a:p>
            <a:pPr algn="ctr"/>
            <a:r>
              <a:rPr lang="fr-CA" sz="2000" i="1">
                <a:solidFill>
                  <a:schemeClr val="bg1"/>
                </a:solidFill>
              </a:rPr>
              <a:t>« Si on travaille à plusieurs sur une fonctionnalité, on ne risque pas d’avoir de la difficulté à mettre notre travail en commun ensuite ? »</a:t>
            </a:r>
          </a:p>
          <a:p>
            <a:endParaRPr lang="fr-CA" sz="2000">
              <a:solidFill>
                <a:schemeClr val="bg1"/>
              </a:solidFill>
            </a:endParaRPr>
          </a:p>
          <a:p>
            <a:r>
              <a:rPr lang="fr-CA" sz="2000" b="1" i="1">
                <a:solidFill>
                  <a:schemeClr val="accent1"/>
                </a:solidFill>
              </a:rPr>
              <a:t>Pour nous aider…</a:t>
            </a:r>
          </a:p>
          <a:p>
            <a:pPr algn="ctr"/>
            <a:r>
              <a:rPr lang="fr-CA" sz="2000" b="1" i="1">
                <a:solidFill>
                  <a:schemeClr val="accent1"/>
                </a:solidFill>
              </a:rPr>
              <a:t>… on utilise des branches !</a:t>
            </a:r>
          </a:p>
          <a:p>
            <a:endParaRPr lang="fr-CA" sz="2000">
              <a:solidFill>
                <a:schemeClr val="bg1"/>
              </a:solidFill>
            </a:endParaRPr>
          </a:p>
          <a:p>
            <a:r>
              <a:rPr lang="fr-CA" sz="2000">
                <a:solidFill>
                  <a:schemeClr val="bg1"/>
                </a:solidFill>
              </a:rPr>
              <a:t>Une bonne discipline au niveau de la gestion du code source permettra d’éviter le plus grand nombre de conflits lorsque viendra le moment de mettre en commun le code.</a:t>
            </a:r>
          </a:p>
        </p:txBody>
      </p:sp>
    </p:spTree>
    <p:extLst>
      <p:ext uri="{BB962C8B-B14F-4D97-AF65-F5344CB8AC3E}">
        <p14:creationId xmlns:p14="http://schemas.microsoft.com/office/powerpoint/2010/main" val="65316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xEl>
                                              <p:pRg st="1" end="1"/>
                                            </p:txEl>
                                          </p:spTgt>
                                        </p:tgtEl>
                                        <p:attrNameLst>
                                          <p:attrName>style.visibility</p:attrName>
                                        </p:attrNameLst>
                                      </p:cBhvr>
                                      <p:to>
                                        <p:strVal val="visible"/>
                                      </p:to>
                                    </p:set>
                                    <p:animEffect transition="in" filter="fade">
                                      <p:cBhvr>
                                        <p:cTn id="7" dur="500"/>
                                        <p:tgtEl>
                                          <p:spTgt spid="7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4">
                                            <p:txEl>
                                              <p:pRg st="3" end="3"/>
                                            </p:txEl>
                                          </p:spTgt>
                                        </p:tgtEl>
                                        <p:attrNameLst>
                                          <p:attrName>style.visibility</p:attrName>
                                        </p:attrNameLst>
                                      </p:cBhvr>
                                      <p:to>
                                        <p:strVal val="visible"/>
                                      </p:to>
                                    </p:set>
                                    <p:animEffect transition="in" filter="fade">
                                      <p:cBhvr>
                                        <p:cTn id="12" dur="500"/>
                                        <p:tgtEl>
                                          <p:spTgt spid="7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4">
                                            <p:txEl>
                                              <p:pRg st="4" end="4"/>
                                            </p:txEl>
                                          </p:spTgt>
                                        </p:tgtEl>
                                        <p:attrNameLst>
                                          <p:attrName>style.visibility</p:attrName>
                                        </p:attrNameLst>
                                      </p:cBhvr>
                                      <p:to>
                                        <p:strVal val="visible"/>
                                      </p:to>
                                    </p:set>
                                    <p:animEffect transition="in" filter="fade">
                                      <p:cBhvr>
                                        <p:cTn id="17" dur="500"/>
                                        <p:tgtEl>
                                          <p:spTgt spid="7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4">
                                            <p:txEl>
                                              <p:pRg st="6" end="6"/>
                                            </p:txEl>
                                          </p:spTgt>
                                        </p:tgtEl>
                                        <p:attrNameLst>
                                          <p:attrName>style.visibility</p:attrName>
                                        </p:attrNameLst>
                                      </p:cBhvr>
                                      <p:to>
                                        <p:strVal val="visible"/>
                                      </p:to>
                                    </p:set>
                                    <p:animEffect transition="in" filter="fade">
                                      <p:cBhvr>
                                        <p:cTn id="22" dur="500"/>
                                        <p:tgtEl>
                                          <p:spTgt spid="7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4F239A-01BC-4F39-A27E-65ABA9E101D8}"/>
              </a:ext>
            </a:extLst>
          </p:cNvPr>
          <p:cNvSpPr>
            <a:spLocks noGrp="1"/>
          </p:cNvSpPr>
          <p:nvPr>
            <p:ph type="ctrTitle"/>
          </p:nvPr>
        </p:nvSpPr>
        <p:spPr>
          <a:xfrm>
            <a:off x="-76200" y="621890"/>
            <a:ext cx="9067800" cy="762001"/>
          </a:xfrm>
        </p:spPr>
        <p:txBody>
          <a:bodyPr/>
          <a:lstStyle/>
          <a:p>
            <a:r>
              <a:rPr lang="fr-CA">
                <a:solidFill>
                  <a:schemeClr val="bg1"/>
                </a:solidFill>
              </a:rPr>
              <a:t>Séparation du travail en collaboration</a:t>
            </a:r>
            <a:endParaRPr lang="fr-CA" i="1">
              <a:solidFill>
                <a:schemeClr val="bg1"/>
              </a:solidFill>
            </a:endParaRPr>
          </a:p>
        </p:txBody>
      </p:sp>
      <p:sp>
        <p:nvSpPr>
          <p:cNvPr id="74" name="ZoneTexte 73">
            <a:extLst>
              <a:ext uri="{FF2B5EF4-FFF2-40B4-BE49-F238E27FC236}">
                <a16:creationId xmlns:a16="http://schemas.microsoft.com/office/drawing/2014/main" id="{5D7A0EB6-A835-4102-AACE-CE23FA1F7BE9}"/>
              </a:ext>
            </a:extLst>
          </p:cNvPr>
          <p:cNvSpPr txBox="1"/>
          <p:nvPr/>
        </p:nvSpPr>
        <p:spPr>
          <a:xfrm>
            <a:off x="152400" y="1350092"/>
            <a:ext cx="8839200" cy="2677656"/>
          </a:xfrm>
          <a:prstGeom prst="rect">
            <a:avLst/>
          </a:prstGeom>
          <a:noFill/>
        </p:spPr>
        <p:txBody>
          <a:bodyPr wrap="square" rtlCol="0">
            <a:spAutoFit/>
          </a:bodyPr>
          <a:lstStyle/>
          <a:p>
            <a:r>
              <a:rPr lang="fr-CA" sz="2000" b="1" i="1">
                <a:solidFill>
                  <a:schemeClr val="accent1"/>
                </a:solidFill>
              </a:rPr>
              <a:t>Pour nous aider…</a:t>
            </a:r>
          </a:p>
          <a:p>
            <a:pPr algn="ctr"/>
            <a:r>
              <a:rPr lang="fr-CA" sz="2000" b="1" i="1">
                <a:solidFill>
                  <a:schemeClr val="accent1"/>
                </a:solidFill>
              </a:rPr>
              <a:t>… on utilise des branches !</a:t>
            </a:r>
          </a:p>
          <a:p>
            <a:endParaRPr lang="fr-CA">
              <a:solidFill>
                <a:schemeClr val="bg1"/>
              </a:solidFill>
            </a:endParaRPr>
          </a:p>
          <a:p>
            <a:r>
              <a:rPr lang="fr-CA">
                <a:solidFill>
                  <a:schemeClr val="bg1"/>
                </a:solidFill>
              </a:rPr>
              <a:t>Mais comment ?</a:t>
            </a:r>
          </a:p>
          <a:p>
            <a:endParaRPr lang="fr-CA">
              <a:solidFill>
                <a:schemeClr val="bg1"/>
              </a:solidFill>
            </a:endParaRPr>
          </a:p>
          <a:p>
            <a:r>
              <a:rPr lang="fr-CA">
                <a:solidFill>
                  <a:schemeClr val="bg1"/>
                </a:solidFill>
              </a:rPr>
              <a:t>Une branche par personne ?</a:t>
            </a:r>
          </a:p>
          <a:p>
            <a:pPr algn="ctr"/>
            <a:r>
              <a:rPr lang="fr-CA" sz="2000" b="1">
                <a:solidFill>
                  <a:srgbClr val="FF0000"/>
                </a:solidFill>
              </a:rPr>
              <a:t>Non ! </a:t>
            </a:r>
          </a:p>
          <a:p>
            <a:r>
              <a:rPr lang="fr-CA">
                <a:solidFill>
                  <a:schemeClr val="bg1"/>
                </a:solidFill>
              </a:rPr>
              <a:t>C’est très difficile de mettre en commun des bouts de code sans les regrouper par tâche et par fonctionnalité. C’est aussi plus difficile de changer de tâche en cours de route.</a:t>
            </a:r>
          </a:p>
        </p:txBody>
      </p:sp>
      <p:grpSp>
        <p:nvGrpSpPr>
          <p:cNvPr id="12" name="Groupe 11">
            <a:extLst>
              <a:ext uri="{FF2B5EF4-FFF2-40B4-BE49-F238E27FC236}">
                <a16:creationId xmlns:a16="http://schemas.microsoft.com/office/drawing/2014/main" id="{67AF7A62-511A-4589-BAF2-67736C8561C9}"/>
              </a:ext>
            </a:extLst>
          </p:cNvPr>
          <p:cNvGrpSpPr/>
          <p:nvPr/>
        </p:nvGrpSpPr>
        <p:grpSpPr>
          <a:xfrm>
            <a:off x="152400" y="5789815"/>
            <a:ext cx="8839200" cy="338554"/>
            <a:chOff x="152400" y="5789815"/>
            <a:chExt cx="8839200" cy="338554"/>
          </a:xfrm>
        </p:grpSpPr>
        <p:cxnSp>
          <p:nvCxnSpPr>
            <p:cNvPr id="4" name="Connecteur droit 3">
              <a:extLst>
                <a:ext uri="{FF2B5EF4-FFF2-40B4-BE49-F238E27FC236}">
                  <a16:creationId xmlns:a16="http://schemas.microsoft.com/office/drawing/2014/main" id="{79A0F4FB-6E31-44DD-8AE4-88F52B5FE88A}"/>
                </a:ext>
              </a:extLst>
            </p:cNvPr>
            <p:cNvCxnSpPr/>
            <p:nvPr/>
          </p:nvCxnSpPr>
          <p:spPr>
            <a:xfrm>
              <a:off x="228600" y="5791200"/>
              <a:ext cx="8763000" cy="0"/>
            </a:xfrm>
            <a:prstGeom prst="line">
              <a:avLst/>
            </a:prstGeom>
            <a:ln w="28575">
              <a:solidFill>
                <a:srgbClr val="002060"/>
              </a:solidFill>
              <a:prstDash val="sysDot"/>
            </a:ln>
          </p:spPr>
          <p:style>
            <a:lnRef idx="1">
              <a:schemeClr val="accent1"/>
            </a:lnRef>
            <a:fillRef idx="0">
              <a:schemeClr val="accent1"/>
            </a:fillRef>
            <a:effectRef idx="0">
              <a:schemeClr val="accent1"/>
            </a:effectRef>
            <a:fontRef idx="minor">
              <a:schemeClr val="tx1"/>
            </a:fontRef>
          </p:style>
        </p:cxnSp>
        <p:sp>
          <p:nvSpPr>
            <p:cNvPr id="5" name="ZoneTexte 4">
              <a:extLst>
                <a:ext uri="{FF2B5EF4-FFF2-40B4-BE49-F238E27FC236}">
                  <a16:creationId xmlns:a16="http://schemas.microsoft.com/office/drawing/2014/main" id="{5FC3F8CB-E3B1-4C63-88B9-E5A563B55457}"/>
                </a:ext>
              </a:extLst>
            </p:cNvPr>
            <p:cNvSpPr txBox="1"/>
            <p:nvPr/>
          </p:nvSpPr>
          <p:spPr>
            <a:xfrm>
              <a:off x="152400" y="5789815"/>
              <a:ext cx="1306768" cy="338554"/>
            </a:xfrm>
            <a:prstGeom prst="rect">
              <a:avLst/>
            </a:prstGeom>
            <a:noFill/>
          </p:spPr>
          <p:txBody>
            <a:bodyPr wrap="none" rtlCol="0">
              <a:spAutoFit/>
            </a:bodyPr>
            <a:lstStyle/>
            <a:p>
              <a:r>
                <a:rPr lang="fr-CA" sz="1600" b="1">
                  <a:solidFill>
                    <a:schemeClr val="bg1"/>
                  </a:solidFill>
                  <a:latin typeface="Consolas" panose="020B0609020204030204" pitchFamily="49" charset="0"/>
                </a:rPr>
                <a:t>Production</a:t>
              </a:r>
            </a:p>
          </p:txBody>
        </p:sp>
      </p:grpSp>
      <p:grpSp>
        <p:nvGrpSpPr>
          <p:cNvPr id="48" name="Groupe 47">
            <a:extLst>
              <a:ext uri="{FF2B5EF4-FFF2-40B4-BE49-F238E27FC236}">
                <a16:creationId xmlns:a16="http://schemas.microsoft.com/office/drawing/2014/main" id="{96498C93-6985-4B2E-9A72-7CF649102C89}"/>
              </a:ext>
            </a:extLst>
          </p:cNvPr>
          <p:cNvGrpSpPr/>
          <p:nvPr/>
        </p:nvGrpSpPr>
        <p:grpSpPr>
          <a:xfrm>
            <a:off x="885592" y="5334000"/>
            <a:ext cx="6685050" cy="896881"/>
            <a:chOff x="885592" y="5334000"/>
            <a:chExt cx="6685050" cy="896881"/>
          </a:xfrm>
        </p:grpSpPr>
        <p:grpSp>
          <p:nvGrpSpPr>
            <p:cNvPr id="10" name="Groupe 9">
              <a:extLst>
                <a:ext uri="{FF2B5EF4-FFF2-40B4-BE49-F238E27FC236}">
                  <a16:creationId xmlns:a16="http://schemas.microsoft.com/office/drawing/2014/main" id="{491CC1D0-92CC-49E9-987B-C491C31231B9}"/>
                </a:ext>
              </a:extLst>
            </p:cNvPr>
            <p:cNvGrpSpPr/>
            <p:nvPr/>
          </p:nvGrpSpPr>
          <p:grpSpPr>
            <a:xfrm>
              <a:off x="885592" y="5338318"/>
              <a:ext cx="6685050" cy="892563"/>
              <a:chOff x="885592" y="5249814"/>
              <a:chExt cx="6685050" cy="1080001"/>
            </a:xfrm>
          </p:grpSpPr>
          <p:sp>
            <p:nvSpPr>
              <p:cNvPr id="7" name="Arc 6">
                <a:extLst>
                  <a:ext uri="{FF2B5EF4-FFF2-40B4-BE49-F238E27FC236}">
                    <a16:creationId xmlns:a16="http://schemas.microsoft.com/office/drawing/2014/main" id="{BB86BDBF-0FA8-48A2-BF45-563310A8CDCC}"/>
                  </a:ext>
                </a:extLst>
              </p:cNvPr>
              <p:cNvSpPr>
                <a:spLocks noChangeAspect="1"/>
              </p:cNvSpPr>
              <p:nvPr/>
            </p:nvSpPr>
            <p:spPr>
              <a:xfrm rot="16200000">
                <a:off x="851842" y="5283565"/>
                <a:ext cx="1080000" cy="1012500"/>
              </a:xfrm>
              <a:prstGeom prst="arc">
                <a:avLst/>
              </a:prstGeom>
              <a:ln w="28575">
                <a:solidFill>
                  <a:srgbClr val="0070C0"/>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cxnSp>
            <p:nvCxnSpPr>
              <p:cNvPr id="9" name="Connecteur droit 8">
                <a:extLst>
                  <a:ext uri="{FF2B5EF4-FFF2-40B4-BE49-F238E27FC236}">
                    <a16:creationId xmlns:a16="http://schemas.microsoft.com/office/drawing/2014/main" id="{BADBB479-3EAF-4D89-B499-D34F213247CD}"/>
                  </a:ext>
                </a:extLst>
              </p:cNvPr>
              <p:cNvCxnSpPr/>
              <p:nvPr/>
            </p:nvCxnSpPr>
            <p:spPr>
              <a:xfrm>
                <a:off x="1391842" y="5249815"/>
                <a:ext cx="5638800" cy="0"/>
              </a:xfrm>
              <a:prstGeom prst="line">
                <a:avLst/>
              </a:prstGeom>
              <a:ln w="28575">
                <a:solidFill>
                  <a:srgbClr val="0070C0"/>
                </a:solidFill>
                <a:prstDash val="sysDot"/>
              </a:ln>
            </p:spPr>
            <p:style>
              <a:lnRef idx="1">
                <a:schemeClr val="accent1"/>
              </a:lnRef>
              <a:fillRef idx="0">
                <a:schemeClr val="accent1"/>
              </a:fillRef>
              <a:effectRef idx="0">
                <a:schemeClr val="accent1"/>
              </a:effectRef>
              <a:fontRef idx="minor">
                <a:schemeClr val="tx1"/>
              </a:fontRef>
            </p:style>
          </p:cxnSp>
          <p:sp>
            <p:nvSpPr>
              <p:cNvPr id="11" name="Arc 10">
                <a:extLst>
                  <a:ext uri="{FF2B5EF4-FFF2-40B4-BE49-F238E27FC236}">
                    <a16:creationId xmlns:a16="http://schemas.microsoft.com/office/drawing/2014/main" id="{0259815A-BDAE-47A6-A00F-3EA5310B0190}"/>
                  </a:ext>
                </a:extLst>
              </p:cNvPr>
              <p:cNvSpPr>
                <a:spLocks noChangeAspect="1"/>
              </p:cNvSpPr>
              <p:nvPr/>
            </p:nvSpPr>
            <p:spPr>
              <a:xfrm>
                <a:off x="6490642" y="5249814"/>
                <a:ext cx="1080000" cy="1079993"/>
              </a:xfrm>
              <a:prstGeom prst="arc">
                <a:avLst/>
              </a:prstGeom>
              <a:ln w="28575">
                <a:solidFill>
                  <a:srgbClr val="0070C0"/>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grpSp>
        <p:sp>
          <p:nvSpPr>
            <p:cNvPr id="13" name="ZoneTexte 12">
              <a:extLst>
                <a:ext uri="{FF2B5EF4-FFF2-40B4-BE49-F238E27FC236}">
                  <a16:creationId xmlns:a16="http://schemas.microsoft.com/office/drawing/2014/main" id="{7FD4F860-3154-4B49-866B-138A3FB1D15C}"/>
                </a:ext>
              </a:extLst>
            </p:cNvPr>
            <p:cNvSpPr txBox="1"/>
            <p:nvPr/>
          </p:nvSpPr>
          <p:spPr>
            <a:xfrm>
              <a:off x="1315642" y="5334000"/>
              <a:ext cx="1643399" cy="338554"/>
            </a:xfrm>
            <a:prstGeom prst="rect">
              <a:avLst/>
            </a:prstGeom>
            <a:noFill/>
          </p:spPr>
          <p:txBody>
            <a:bodyPr wrap="none" rtlCol="0">
              <a:spAutoFit/>
            </a:bodyPr>
            <a:lstStyle/>
            <a:p>
              <a:r>
                <a:rPr lang="fr-CA" sz="1600" b="1">
                  <a:solidFill>
                    <a:schemeClr val="bg1"/>
                  </a:solidFill>
                  <a:latin typeface="Consolas" panose="020B0609020204030204" pitchFamily="49" charset="0"/>
                </a:rPr>
                <a:t>Développement</a:t>
              </a:r>
            </a:p>
          </p:txBody>
        </p:sp>
      </p:grpSp>
      <p:grpSp>
        <p:nvGrpSpPr>
          <p:cNvPr id="53" name="Groupe 52">
            <a:extLst>
              <a:ext uri="{FF2B5EF4-FFF2-40B4-BE49-F238E27FC236}">
                <a16:creationId xmlns:a16="http://schemas.microsoft.com/office/drawing/2014/main" id="{E1E40176-856A-46EB-90DE-0B002E273823}"/>
              </a:ext>
            </a:extLst>
          </p:cNvPr>
          <p:cNvGrpSpPr/>
          <p:nvPr/>
        </p:nvGrpSpPr>
        <p:grpSpPr>
          <a:xfrm>
            <a:off x="3248314" y="4887718"/>
            <a:ext cx="1633053" cy="892563"/>
            <a:chOff x="3417736" y="3052611"/>
            <a:chExt cx="1633053" cy="892563"/>
          </a:xfrm>
        </p:grpSpPr>
        <p:grpSp>
          <p:nvGrpSpPr>
            <p:cNvPr id="38" name="Groupe 37">
              <a:extLst>
                <a:ext uri="{FF2B5EF4-FFF2-40B4-BE49-F238E27FC236}">
                  <a16:creationId xmlns:a16="http://schemas.microsoft.com/office/drawing/2014/main" id="{1D0FB27F-C5B7-4A0D-BF46-14C769C5D6D0}"/>
                </a:ext>
              </a:extLst>
            </p:cNvPr>
            <p:cNvGrpSpPr/>
            <p:nvPr/>
          </p:nvGrpSpPr>
          <p:grpSpPr>
            <a:xfrm>
              <a:off x="3417736" y="3052611"/>
              <a:ext cx="1633053" cy="892563"/>
              <a:chOff x="885592" y="5249814"/>
              <a:chExt cx="6685050" cy="1080001"/>
            </a:xfrm>
          </p:grpSpPr>
          <p:sp>
            <p:nvSpPr>
              <p:cNvPr id="39" name="Arc 38">
                <a:extLst>
                  <a:ext uri="{FF2B5EF4-FFF2-40B4-BE49-F238E27FC236}">
                    <a16:creationId xmlns:a16="http://schemas.microsoft.com/office/drawing/2014/main" id="{44549713-72C7-499C-9DC1-A78862956625}"/>
                  </a:ext>
                </a:extLst>
              </p:cNvPr>
              <p:cNvSpPr>
                <a:spLocks noChangeAspect="1"/>
              </p:cNvSpPr>
              <p:nvPr/>
            </p:nvSpPr>
            <p:spPr>
              <a:xfrm rot="16200000">
                <a:off x="851842" y="5283565"/>
                <a:ext cx="1080000" cy="1012500"/>
              </a:xfrm>
              <a:prstGeom prst="arc">
                <a:avLst/>
              </a:prstGeom>
              <a:ln w="28575">
                <a:solidFill>
                  <a:srgbClr val="FFC000"/>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cxnSp>
            <p:nvCxnSpPr>
              <p:cNvPr id="40" name="Connecteur droit 39">
                <a:extLst>
                  <a:ext uri="{FF2B5EF4-FFF2-40B4-BE49-F238E27FC236}">
                    <a16:creationId xmlns:a16="http://schemas.microsoft.com/office/drawing/2014/main" id="{D889D648-6305-4555-99D9-A01772CFF282}"/>
                  </a:ext>
                </a:extLst>
              </p:cNvPr>
              <p:cNvCxnSpPr/>
              <p:nvPr/>
            </p:nvCxnSpPr>
            <p:spPr>
              <a:xfrm>
                <a:off x="1391842" y="5249815"/>
                <a:ext cx="5638800" cy="0"/>
              </a:xfrm>
              <a:prstGeom prst="line">
                <a:avLst/>
              </a:prstGeom>
              <a:ln w="28575">
                <a:solidFill>
                  <a:srgbClr val="FFC000"/>
                </a:solidFill>
                <a:prstDash val="sysDot"/>
              </a:ln>
            </p:spPr>
            <p:style>
              <a:lnRef idx="1">
                <a:schemeClr val="accent1"/>
              </a:lnRef>
              <a:fillRef idx="0">
                <a:schemeClr val="accent1"/>
              </a:fillRef>
              <a:effectRef idx="0">
                <a:schemeClr val="accent1"/>
              </a:effectRef>
              <a:fontRef idx="minor">
                <a:schemeClr val="tx1"/>
              </a:fontRef>
            </p:style>
          </p:cxnSp>
          <p:sp>
            <p:nvSpPr>
              <p:cNvPr id="41" name="Arc 40">
                <a:extLst>
                  <a:ext uri="{FF2B5EF4-FFF2-40B4-BE49-F238E27FC236}">
                    <a16:creationId xmlns:a16="http://schemas.microsoft.com/office/drawing/2014/main" id="{B14A9BDD-9179-4857-8B91-DB637B70C42F}"/>
                  </a:ext>
                </a:extLst>
              </p:cNvPr>
              <p:cNvSpPr>
                <a:spLocks noChangeAspect="1"/>
              </p:cNvSpPr>
              <p:nvPr/>
            </p:nvSpPr>
            <p:spPr>
              <a:xfrm>
                <a:off x="6490642" y="5249814"/>
                <a:ext cx="1080000" cy="1079997"/>
              </a:xfrm>
              <a:prstGeom prst="arc">
                <a:avLst/>
              </a:prstGeom>
              <a:ln w="28575">
                <a:solidFill>
                  <a:srgbClr val="FFC000"/>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grpSp>
        <p:sp>
          <p:nvSpPr>
            <p:cNvPr id="46" name="ZoneTexte 45">
              <a:extLst>
                <a:ext uri="{FF2B5EF4-FFF2-40B4-BE49-F238E27FC236}">
                  <a16:creationId xmlns:a16="http://schemas.microsoft.com/office/drawing/2014/main" id="{8077452A-1AB6-4D6E-914A-B97028238DBF}"/>
                </a:ext>
              </a:extLst>
            </p:cNvPr>
            <p:cNvSpPr txBox="1"/>
            <p:nvPr/>
          </p:nvSpPr>
          <p:spPr>
            <a:xfrm>
              <a:off x="3499112" y="3062630"/>
              <a:ext cx="857927" cy="338554"/>
            </a:xfrm>
            <a:prstGeom prst="rect">
              <a:avLst/>
            </a:prstGeom>
            <a:noFill/>
          </p:spPr>
          <p:txBody>
            <a:bodyPr wrap="none" rtlCol="0">
              <a:spAutoFit/>
            </a:bodyPr>
            <a:lstStyle/>
            <a:p>
              <a:r>
                <a:rPr lang="fr-CA" sz="1600" b="1">
                  <a:solidFill>
                    <a:schemeClr val="bg1"/>
                  </a:solidFill>
                  <a:latin typeface="Consolas" panose="020B0609020204030204" pitchFamily="49" charset="0"/>
                </a:rPr>
                <a:t>Amélie</a:t>
              </a:r>
            </a:p>
          </p:txBody>
        </p:sp>
      </p:grpSp>
      <p:grpSp>
        <p:nvGrpSpPr>
          <p:cNvPr id="54" name="Groupe 53">
            <a:extLst>
              <a:ext uri="{FF2B5EF4-FFF2-40B4-BE49-F238E27FC236}">
                <a16:creationId xmlns:a16="http://schemas.microsoft.com/office/drawing/2014/main" id="{4B69A5BE-9AC9-48A7-B0D9-697B517FD877}"/>
              </a:ext>
            </a:extLst>
          </p:cNvPr>
          <p:cNvGrpSpPr/>
          <p:nvPr/>
        </p:nvGrpSpPr>
        <p:grpSpPr>
          <a:xfrm>
            <a:off x="2937579" y="4551770"/>
            <a:ext cx="2246277" cy="1601537"/>
            <a:chOff x="3199121" y="2661922"/>
            <a:chExt cx="2246277" cy="1601537"/>
          </a:xfrm>
        </p:grpSpPr>
        <p:grpSp>
          <p:nvGrpSpPr>
            <p:cNvPr id="42" name="Groupe 41">
              <a:extLst>
                <a:ext uri="{FF2B5EF4-FFF2-40B4-BE49-F238E27FC236}">
                  <a16:creationId xmlns:a16="http://schemas.microsoft.com/office/drawing/2014/main" id="{7BFE60F2-8BF4-4A57-8646-6AB2E18721D3}"/>
                </a:ext>
              </a:extLst>
            </p:cNvPr>
            <p:cNvGrpSpPr/>
            <p:nvPr/>
          </p:nvGrpSpPr>
          <p:grpSpPr>
            <a:xfrm>
              <a:off x="3199121" y="2661922"/>
              <a:ext cx="2246277" cy="1601537"/>
              <a:chOff x="885592" y="5249814"/>
              <a:chExt cx="6685050" cy="1080001"/>
            </a:xfrm>
          </p:grpSpPr>
          <p:sp>
            <p:nvSpPr>
              <p:cNvPr id="43" name="Arc 42">
                <a:extLst>
                  <a:ext uri="{FF2B5EF4-FFF2-40B4-BE49-F238E27FC236}">
                    <a16:creationId xmlns:a16="http://schemas.microsoft.com/office/drawing/2014/main" id="{229E48E6-566D-451F-A5F6-6E7011F24094}"/>
                  </a:ext>
                </a:extLst>
              </p:cNvPr>
              <p:cNvSpPr>
                <a:spLocks noChangeAspect="1"/>
              </p:cNvSpPr>
              <p:nvPr/>
            </p:nvSpPr>
            <p:spPr>
              <a:xfrm rot="16200000">
                <a:off x="851842" y="5283565"/>
                <a:ext cx="1080000" cy="1012500"/>
              </a:xfrm>
              <a:prstGeom prst="arc">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cxnSp>
            <p:nvCxnSpPr>
              <p:cNvPr id="44" name="Connecteur droit 43">
                <a:extLst>
                  <a:ext uri="{FF2B5EF4-FFF2-40B4-BE49-F238E27FC236}">
                    <a16:creationId xmlns:a16="http://schemas.microsoft.com/office/drawing/2014/main" id="{D94AAE99-5159-45A7-8EC5-8B4975CBD202}"/>
                  </a:ext>
                </a:extLst>
              </p:cNvPr>
              <p:cNvCxnSpPr/>
              <p:nvPr/>
            </p:nvCxnSpPr>
            <p:spPr>
              <a:xfrm>
                <a:off x="1391842" y="5249815"/>
                <a:ext cx="5638800" cy="0"/>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45" name="Arc 44">
                <a:extLst>
                  <a:ext uri="{FF2B5EF4-FFF2-40B4-BE49-F238E27FC236}">
                    <a16:creationId xmlns:a16="http://schemas.microsoft.com/office/drawing/2014/main" id="{777649F0-46E4-4834-B882-D2B96B6653E6}"/>
                  </a:ext>
                </a:extLst>
              </p:cNvPr>
              <p:cNvSpPr>
                <a:spLocks noChangeAspect="1"/>
              </p:cNvSpPr>
              <p:nvPr/>
            </p:nvSpPr>
            <p:spPr>
              <a:xfrm>
                <a:off x="6490642" y="5249814"/>
                <a:ext cx="1080000" cy="1079997"/>
              </a:xfrm>
              <a:prstGeom prst="arc">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grpSp>
        <p:sp>
          <p:nvSpPr>
            <p:cNvPr id="47" name="ZoneTexte 46">
              <a:extLst>
                <a:ext uri="{FF2B5EF4-FFF2-40B4-BE49-F238E27FC236}">
                  <a16:creationId xmlns:a16="http://schemas.microsoft.com/office/drawing/2014/main" id="{DCC99B86-F233-44F7-BF7C-E999CF49E02C}"/>
                </a:ext>
              </a:extLst>
            </p:cNvPr>
            <p:cNvSpPr txBox="1"/>
            <p:nvPr/>
          </p:nvSpPr>
          <p:spPr>
            <a:xfrm>
              <a:off x="3369117" y="2664512"/>
              <a:ext cx="857927" cy="338554"/>
            </a:xfrm>
            <a:prstGeom prst="rect">
              <a:avLst/>
            </a:prstGeom>
            <a:noFill/>
          </p:spPr>
          <p:txBody>
            <a:bodyPr wrap="none" rtlCol="0">
              <a:spAutoFit/>
            </a:bodyPr>
            <a:lstStyle/>
            <a:p>
              <a:r>
                <a:rPr lang="fr-CA" sz="1600" b="1">
                  <a:solidFill>
                    <a:schemeClr val="bg1"/>
                  </a:solidFill>
                  <a:latin typeface="Consolas" panose="020B0609020204030204" pitchFamily="49" charset="0"/>
                </a:rPr>
                <a:t>Maxime</a:t>
              </a:r>
            </a:p>
          </p:txBody>
        </p:sp>
      </p:grpSp>
      <p:sp>
        <p:nvSpPr>
          <p:cNvPr id="55" name="Croix 54">
            <a:extLst>
              <a:ext uri="{FF2B5EF4-FFF2-40B4-BE49-F238E27FC236}">
                <a16:creationId xmlns:a16="http://schemas.microsoft.com/office/drawing/2014/main" id="{E59ECBCF-3DDD-4E0D-8580-14A9CCD1D8A0}"/>
              </a:ext>
            </a:extLst>
          </p:cNvPr>
          <p:cNvSpPr/>
          <p:nvPr/>
        </p:nvSpPr>
        <p:spPr>
          <a:xfrm rot="2700000">
            <a:off x="3379338" y="4042045"/>
            <a:ext cx="1440000" cy="1440000"/>
          </a:xfrm>
          <a:prstGeom prst="plus">
            <a:avLst>
              <a:gd name="adj" fmla="val 41180"/>
            </a:avLst>
          </a:prstGeom>
          <a:solidFill>
            <a:srgbClr val="FF0000">
              <a:alpha val="5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705126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xEl>
                                              <p:pRg st="3" end="3"/>
                                            </p:txEl>
                                          </p:spTgt>
                                        </p:tgtEl>
                                        <p:attrNameLst>
                                          <p:attrName>style.visibility</p:attrName>
                                        </p:attrNameLst>
                                      </p:cBhvr>
                                      <p:to>
                                        <p:strVal val="visible"/>
                                      </p:to>
                                    </p:set>
                                    <p:animEffect transition="in" filter="fade">
                                      <p:cBhvr>
                                        <p:cTn id="7" dur="500"/>
                                        <p:tgtEl>
                                          <p:spTgt spid="7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4">
                                            <p:txEl>
                                              <p:pRg st="5" end="5"/>
                                            </p:txEl>
                                          </p:spTgt>
                                        </p:tgtEl>
                                        <p:attrNameLst>
                                          <p:attrName>style.visibility</p:attrName>
                                        </p:attrNameLst>
                                      </p:cBhvr>
                                      <p:to>
                                        <p:strVal val="visible"/>
                                      </p:to>
                                    </p:set>
                                    <p:animEffect transition="in" filter="fade">
                                      <p:cBhvr>
                                        <p:cTn id="12" dur="500"/>
                                        <p:tgtEl>
                                          <p:spTgt spid="74">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500"/>
                                        <p:tgtEl>
                                          <p:spTgt spid="53"/>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fade">
                                      <p:cBhvr>
                                        <p:cTn id="29" dur="500"/>
                                        <p:tgtEl>
                                          <p:spTgt spid="5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fade">
                                      <p:cBhvr>
                                        <p:cTn id="34" dur="500"/>
                                        <p:tgtEl>
                                          <p:spTgt spid="55"/>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74">
                                            <p:txEl>
                                              <p:pRg st="6" end="6"/>
                                            </p:txEl>
                                          </p:spTgt>
                                        </p:tgtEl>
                                        <p:attrNameLst>
                                          <p:attrName>style.visibility</p:attrName>
                                        </p:attrNameLst>
                                      </p:cBhvr>
                                      <p:to>
                                        <p:strVal val="visible"/>
                                      </p:to>
                                    </p:set>
                                    <p:animEffect transition="in" filter="fade">
                                      <p:cBhvr>
                                        <p:cTn id="38" dur="500"/>
                                        <p:tgtEl>
                                          <p:spTgt spid="74">
                                            <p:txEl>
                                              <p:pRg st="6" end="6"/>
                                            </p:txEl>
                                          </p:spTgt>
                                        </p:tgtEl>
                                      </p:cBhvr>
                                    </p:animEffect>
                                  </p:childTnLst>
                                </p:cTn>
                              </p:par>
                            </p:childTnLst>
                          </p:cTn>
                        </p:par>
                        <p:par>
                          <p:cTn id="39" fill="hold">
                            <p:stCondLst>
                              <p:cond delay="1000"/>
                            </p:stCondLst>
                            <p:childTnLst>
                              <p:par>
                                <p:cTn id="40" presetID="10" presetClass="entr" presetSubtype="0" fill="hold" nodeType="afterEffect">
                                  <p:stCondLst>
                                    <p:cond delay="0"/>
                                  </p:stCondLst>
                                  <p:childTnLst>
                                    <p:set>
                                      <p:cBhvr>
                                        <p:cTn id="41" dur="1" fill="hold">
                                          <p:stCondLst>
                                            <p:cond delay="0"/>
                                          </p:stCondLst>
                                        </p:cTn>
                                        <p:tgtEl>
                                          <p:spTgt spid="74">
                                            <p:txEl>
                                              <p:pRg st="7" end="7"/>
                                            </p:txEl>
                                          </p:spTgt>
                                        </p:tgtEl>
                                        <p:attrNameLst>
                                          <p:attrName>style.visibility</p:attrName>
                                        </p:attrNameLst>
                                      </p:cBhvr>
                                      <p:to>
                                        <p:strVal val="visible"/>
                                      </p:to>
                                    </p:set>
                                    <p:animEffect transition="in" filter="fade">
                                      <p:cBhvr>
                                        <p:cTn id="42" dur="500"/>
                                        <p:tgtEl>
                                          <p:spTgt spid="7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4F239A-01BC-4F39-A27E-65ABA9E101D8}"/>
              </a:ext>
            </a:extLst>
          </p:cNvPr>
          <p:cNvSpPr>
            <a:spLocks noGrp="1"/>
          </p:cNvSpPr>
          <p:nvPr>
            <p:ph type="ctrTitle"/>
          </p:nvPr>
        </p:nvSpPr>
        <p:spPr>
          <a:xfrm>
            <a:off x="-76200" y="621890"/>
            <a:ext cx="9067800" cy="762001"/>
          </a:xfrm>
        </p:spPr>
        <p:txBody>
          <a:bodyPr/>
          <a:lstStyle/>
          <a:p>
            <a:r>
              <a:rPr lang="fr-CA">
                <a:solidFill>
                  <a:schemeClr val="bg1"/>
                </a:solidFill>
              </a:rPr>
              <a:t>Séparation du travail en collaboration</a:t>
            </a:r>
            <a:endParaRPr lang="fr-CA" i="1">
              <a:solidFill>
                <a:schemeClr val="bg1"/>
              </a:solidFill>
            </a:endParaRPr>
          </a:p>
        </p:txBody>
      </p:sp>
      <p:sp>
        <p:nvSpPr>
          <p:cNvPr id="74" name="ZoneTexte 73">
            <a:extLst>
              <a:ext uri="{FF2B5EF4-FFF2-40B4-BE49-F238E27FC236}">
                <a16:creationId xmlns:a16="http://schemas.microsoft.com/office/drawing/2014/main" id="{5D7A0EB6-A835-4102-AACE-CE23FA1F7BE9}"/>
              </a:ext>
            </a:extLst>
          </p:cNvPr>
          <p:cNvSpPr txBox="1"/>
          <p:nvPr/>
        </p:nvSpPr>
        <p:spPr>
          <a:xfrm>
            <a:off x="152400" y="1350092"/>
            <a:ext cx="8839200" cy="1015663"/>
          </a:xfrm>
          <a:prstGeom prst="rect">
            <a:avLst/>
          </a:prstGeom>
          <a:noFill/>
        </p:spPr>
        <p:txBody>
          <a:bodyPr wrap="square" rtlCol="0">
            <a:spAutoFit/>
          </a:bodyPr>
          <a:lstStyle/>
          <a:p>
            <a:r>
              <a:rPr lang="fr-CA" sz="2000" b="1" i="1">
                <a:solidFill>
                  <a:schemeClr val="accent1"/>
                </a:solidFill>
              </a:rPr>
              <a:t>Pour nous aider…</a:t>
            </a:r>
          </a:p>
          <a:p>
            <a:pPr algn="ctr"/>
            <a:r>
              <a:rPr lang="fr-CA" sz="2000" b="1" i="1">
                <a:solidFill>
                  <a:schemeClr val="accent1"/>
                </a:solidFill>
              </a:rPr>
              <a:t>… on utilise des branches !</a:t>
            </a:r>
          </a:p>
          <a:p>
            <a:endParaRPr lang="fr-CA" sz="2000">
              <a:solidFill>
                <a:schemeClr val="bg1"/>
              </a:solidFill>
            </a:endParaRPr>
          </a:p>
        </p:txBody>
      </p:sp>
      <p:grpSp>
        <p:nvGrpSpPr>
          <p:cNvPr id="12" name="Groupe 11">
            <a:extLst>
              <a:ext uri="{FF2B5EF4-FFF2-40B4-BE49-F238E27FC236}">
                <a16:creationId xmlns:a16="http://schemas.microsoft.com/office/drawing/2014/main" id="{67AF7A62-511A-4589-BAF2-67736C8561C9}"/>
              </a:ext>
            </a:extLst>
          </p:cNvPr>
          <p:cNvGrpSpPr/>
          <p:nvPr/>
        </p:nvGrpSpPr>
        <p:grpSpPr>
          <a:xfrm>
            <a:off x="152400" y="5789815"/>
            <a:ext cx="8839200" cy="338554"/>
            <a:chOff x="152400" y="5789815"/>
            <a:chExt cx="8839200" cy="338554"/>
          </a:xfrm>
        </p:grpSpPr>
        <p:cxnSp>
          <p:nvCxnSpPr>
            <p:cNvPr id="4" name="Connecteur droit 3">
              <a:extLst>
                <a:ext uri="{FF2B5EF4-FFF2-40B4-BE49-F238E27FC236}">
                  <a16:creationId xmlns:a16="http://schemas.microsoft.com/office/drawing/2014/main" id="{79A0F4FB-6E31-44DD-8AE4-88F52B5FE88A}"/>
                </a:ext>
              </a:extLst>
            </p:cNvPr>
            <p:cNvCxnSpPr/>
            <p:nvPr/>
          </p:nvCxnSpPr>
          <p:spPr>
            <a:xfrm>
              <a:off x="228600" y="5791200"/>
              <a:ext cx="8763000" cy="0"/>
            </a:xfrm>
            <a:prstGeom prst="line">
              <a:avLst/>
            </a:prstGeom>
            <a:ln w="28575">
              <a:solidFill>
                <a:srgbClr val="002060"/>
              </a:solidFill>
              <a:prstDash val="sysDot"/>
            </a:ln>
          </p:spPr>
          <p:style>
            <a:lnRef idx="1">
              <a:schemeClr val="accent1"/>
            </a:lnRef>
            <a:fillRef idx="0">
              <a:schemeClr val="accent1"/>
            </a:fillRef>
            <a:effectRef idx="0">
              <a:schemeClr val="accent1"/>
            </a:effectRef>
            <a:fontRef idx="minor">
              <a:schemeClr val="tx1"/>
            </a:fontRef>
          </p:style>
        </p:cxnSp>
        <p:sp>
          <p:nvSpPr>
            <p:cNvPr id="5" name="ZoneTexte 4">
              <a:extLst>
                <a:ext uri="{FF2B5EF4-FFF2-40B4-BE49-F238E27FC236}">
                  <a16:creationId xmlns:a16="http://schemas.microsoft.com/office/drawing/2014/main" id="{5FC3F8CB-E3B1-4C63-88B9-E5A563B55457}"/>
                </a:ext>
              </a:extLst>
            </p:cNvPr>
            <p:cNvSpPr txBox="1"/>
            <p:nvPr/>
          </p:nvSpPr>
          <p:spPr>
            <a:xfrm>
              <a:off x="152400" y="5789815"/>
              <a:ext cx="1306768" cy="338554"/>
            </a:xfrm>
            <a:prstGeom prst="rect">
              <a:avLst/>
            </a:prstGeom>
            <a:noFill/>
          </p:spPr>
          <p:txBody>
            <a:bodyPr wrap="none" rtlCol="0">
              <a:spAutoFit/>
            </a:bodyPr>
            <a:lstStyle/>
            <a:p>
              <a:r>
                <a:rPr lang="fr-CA" sz="1600" b="1">
                  <a:solidFill>
                    <a:schemeClr val="bg1"/>
                  </a:solidFill>
                  <a:latin typeface="Consolas" panose="020B0609020204030204" pitchFamily="49" charset="0"/>
                </a:rPr>
                <a:t>Production</a:t>
              </a:r>
            </a:p>
          </p:txBody>
        </p:sp>
      </p:grpSp>
      <p:grpSp>
        <p:nvGrpSpPr>
          <p:cNvPr id="48" name="Groupe 47">
            <a:extLst>
              <a:ext uri="{FF2B5EF4-FFF2-40B4-BE49-F238E27FC236}">
                <a16:creationId xmlns:a16="http://schemas.microsoft.com/office/drawing/2014/main" id="{96498C93-6985-4B2E-9A72-7CF649102C89}"/>
              </a:ext>
            </a:extLst>
          </p:cNvPr>
          <p:cNvGrpSpPr/>
          <p:nvPr/>
        </p:nvGrpSpPr>
        <p:grpSpPr>
          <a:xfrm>
            <a:off x="885592" y="5334000"/>
            <a:ext cx="6685050" cy="896881"/>
            <a:chOff x="885592" y="5334000"/>
            <a:chExt cx="6685050" cy="896881"/>
          </a:xfrm>
        </p:grpSpPr>
        <p:grpSp>
          <p:nvGrpSpPr>
            <p:cNvPr id="10" name="Groupe 9">
              <a:extLst>
                <a:ext uri="{FF2B5EF4-FFF2-40B4-BE49-F238E27FC236}">
                  <a16:creationId xmlns:a16="http://schemas.microsoft.com/office/drawing/2014/main" id="{491CC1D0-92CC-49E9-987B-C491C31231B9}"/>
                </a:ext>
              </a:extLst>
            </p:cNvPr>
            <p:cNvGrpSpPr/>
            <p:nvPr/>
          </p:nvGrpSpPr>
          <p:grpSpPr>
            <a:xfrm>
              <a:off x="885592" y="5338318"/>
              <a:ext cx="6685050" cy="892563"/>
              <a:chOff x="885592" y="5249814"/>
              <a:chExt cx="6685050" cy="1080001"/>
            </a:xfrm>
          </p:grpSpPr>
          <p:sp>
            <p:nvSpPr>
              <p:cNvPr id="7" name="Arc 6">
                <a:extLst>
                  <a:ext uri="{FF2B5EF4-FFF2-40B4-BE49-F238E27FC236}">
                    <a16:creationId xmlns:a16="http://schemas.microsoft.com/office/drawing/2014/main" id="{BB86BDBF-0FA8-48A2-BF45-563310A8CDCC}"/>
                  </a:ext>
                </a:extLst>
              </p:cNvPr>
              <p:cNvSpPr>
                <a:spLocks noChangeAspect="1"/>
              </p:cNvSpPr>
              <p:nvPr/>
            </p:nvSpPr>
            <p:spPr>
              <a:xfrm rot="16200000">
                <a:off x="851842" y="5283565"/>
                <a:ext cx="1080000" cy="1012500"/>
              </a:xfrm>
              <a:prstGeom prst="arc">
                <a:avLst/>
              </a:prstGeom>
              <a:ln w="28575">
                <a:solidFill>
                  <a:srgbClr val="0070C0"/>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cxnSp>
            <p:nvCxnSpPr>
              <p:cNvPr id="9" name="Connecteur droit 8">
                <a:extLst>
                  <a:ext uri="{FF2B5EF4-FFF2-40B4-BE49-F238E27FC236}">
                    <a16:creationId xmlns:a16="http://schemas.microsoft.com/office/drawing/2014/main" id="{BADBB479-3EAF-4D89-B499-D34F213247CD}"/>
                  </a:ext>
                </a:extLst>
              </p:cNvPr>
              <p:cNvCxnSpPr/>
              <p:nvPr/>
            </p:nvCxnSpPr>
            <p:spPr>
              <a:xfrm>
                <a:off x="1391842" y="5249815"/>
                <a:ext cx="5638800" cy="0"/>
              </a:xfrm>
              <a:prstGeom prst="line">
                <a:avLst/>
              </a:prstGeom>
              <a:ln w="28575">
                <a:solidFill>
                  <a:srgbClr val="0070C0"/>
                </a:solidFill>
                <a:prstDash val="sysDot"/>
              </a:ln>
            </p:spPr>
            <p:style>
              <a:lnRef idx="1">
                <a:schemeClr val="accent1"/>
              </a:lnRef>
              <a:fillRef idx="0">
                <a:schemeClr val="accent1"/>
              </a:fillRef>
              <a:effectRef idx="0">
                <a:schemeClr val="accent1"/>
              </a:effectRef>
              <a:fontRef idx="minor">
                <a:schemeClr val="tx1"/>
              </a:fontRef>
            </p:style>
          </p:cxnSp>
          <p:sp>
            <p:nvSpPr>
              <p:cNvPr id="11" name="Arc 10">
                <a:extLst>
                  <a:ext uri="{FF2B5EF4-FFF2-40B4-BE49-F238E27FC236}">
                    <a16:creationId xmlns:a16="http://schemas.microsoft.com/office/drawing/2014/main" id="{0259815A-BDAE-47A6-A00F-3EA5310B0190}"/>
                  </a:ext>
                </a:extLst>
              </p:cNvPr>
              <p:cNvSpPr>
                <a:spLocks noChangeAspect="1"/>
              </p:cNvSpPr>
              <p:nvPr/>
            </p:nvSpPr>
            <p:spPr>
              <a:xfrm>
                <a:off x="6490642" y="5249814"/>
                <a:ext cx="1080000" cy="1079993"/>
              </a:xfrm>
              <a:prstGeom prst="arc">
                <a:avLst/>
              </a:prstGeom>
              <a:ln w="28575">
                <a:solidFill>
                  <a:srgbClr val="0070C0"/>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grpSp>
        <p:sp>
          <p:nvSpPr>
            <p:cNvPr id="13" name="ZoneTexte 12">
              <a:extLst>
                <a:ext uri="{FF2B5EF4-FFF2-40B4-BE49-F238E27FC236}">
                  <a16:creationId xmlns:a16="http://schemas.microsoft.com/office/drawing/2014/main" id="{7FD4F860-3154-4B49-866B-138A3FB1D15C}"/>
                </a:ext>
              </a:extLst>
            </p:cNvPr>
            <p:cNvSpPr txBox="1"/>
            <p:nvPr/>
          </p:nvSpPr>
          <p:spPr>
            <a:xfrm>
              <a:off x="1315642" y="5334000"/>
              <a:ext cx="1643399" cy="338554"/>
            </a:xfrm>
            <a:prstGeom prst="rect">
              <a:avLst/>
            </a:prstGeom>
            <a:noFill/>
          </p:spPr>
          <p:txBody>
            <a:bodyPr wrap="none" rtlCol="0">
              <a:spAutoFit/>
            </a:bodyPr>
            <a:lstStyle/>
            <a:p>
              <a:r>
                <a:rPr lang="fr-CA" sz="1600" b="1">
                  <a:solidFill>
                    <a:schemeClr val="bg1"/>
                  </a:solidFill>
                  <a:latin typeface="Consolas" panose="020B0609020204030204" pitchFamily="49" charset="0"/>
                </a:rPr>
                <a:t>Développement</a:t>
              </a:r>
            </a:p>
          </p:txBody>
        </p:sp>
      </p:grpSp>
      <p:grpSp>
        <p:nvGrpSpPr>
          <p:cNvPr id="49" name="Groupe 48">
            <a:extLst>
              <a:ext uri="{FF2B5EF4-FFF2-40B4-BE49-F238E27FC236}">
                <a16:creationId xmlns:a16="http://schemas.microsoft.com/office/drawing/2014/main" id="{B975888D-F36B-4B16-8392-9835D5E0B01B}"/>
              </a:ext>
            </a:extLst>
          </p:cNvPr>
          <p:cNvGrpSpPr/>
          <p:nvPr/>
        </p:nvGrpSpPr>
        <p:grpSpPr>
          <a:xfrm>
            <a:off x="1898092" y="4898637"/>
            <a:ext cx="4731308" cy="892563"/>
            <a:chOff x="1898092" y="4898637"/>
            <a:chExt cx="4731308" cy="892563"/>
          </a:xfrm>
        </p:grpSpPr>
        <p:grpSp>
          <p:nvGrpSpPr>
            <p:cNvPr id="14" name="Groupe 13">
              <a:extLst>
                <a:ext uri="{FF2B5EF4-FFF2-40B4-BE49-F238E27FC236}">
                  <a16:creationId xmlns:a16="http://schemas.microsoft.com/office/drawing/2014/main" id="{58927827-0606-4C3C-BDF7-136856B0CAE6}"/>
                </a:ext>
              </a:extLst>
            </p:cNvPr>
            <p:cNvGrpSpPr/>
            <p:nvPr/>
          </p:nvGrpSpPr>
          <p:grpSpPr>
            <a:xfrm>
              <a:off x="1898092" y="4898637"/>
              <a:ext cx="4731308" cy="892563"/>
              <a:chOff x="885592" y="5249814"/>
              <a:chExt cx="6685050" cy="1080001"/>
            </a:xfrm>
          </p:grpSpPr>
          <p:sp>
            <p:nvSpPr>
              <p:cNvPr id="15" name="Arc 14">
                <a:extLst>
                  <a:ext uri="{FF2B5EF4-FFF2-40B4-BE49-F238E27FC236}">
                    <a16:creationId xmlns:a16="http://schemas.microsoft.com/office/drawing/2014/main" id="{3C5F6862-4646-4481-8C7D-122E8370FA47}"/>
                  </a:ext>
                </a:extLst>
              </p:cNvPr>
              <p:cNvSpPr>
                <a:spLocks noChangeAspect="1"/>
              </p:cNvSpPr>
              <p:nvPr/>
            </p:nvSpPr>
            <p:spPr>
              <a:xfrm rot="16200000">
                <a:off x="851842" y="5283565"/>
                <a:ext cx="1080000" cy="1012500"/>
              </a:xfrm>
              <a:prstGeom prst="arc">
                <a:avLst/>
              </a:prstGeom>
              <a:ln w="28575">
                <a:solidFill>
                  <a:srgbClr val="00B0F0"/>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cxnSp>
            <p:nvCxnSpPr>
              <p:cNvPr id="16" name="Connecteur droit 15">
                <a:extLst>
                  <a:ext uri="{FF2B5EF4-FFF2-40B4-BE49-F238E27FC236}">
                    <a16:creationId xmlns:a16="http://schemas.microsoft.com/office/drawing/2014/main" id="{250DF62D-1DDE-4E35-BAC4-BB80763E505A}"/>
                  </a:ext>
                </a:extLst>
              </p:cNvPr>
              <p:cNvCxnSpPr/>
              <p:nvPr/>
            </p:nvCxnSpPr>
            <p:spPr>
              <a:xfrm>
                <a:off x="1391842" y="5249815"/>
                <a:ext cx="5638800" cy="0"/>
              </a:xfrm>
              <a:prstGeom prst="line">
                <a:avLst/>
              </a:prstGeom>
              <a:ln w="28575">
                <a:solidFill>
                  <a:srgbClr val="00B0F0"/>
                </a:solidFill>
                <a:prstDash val="sysDot"/>
              </a:ln>
            </p:spPr>
            <p:style>
              <a:lnRef idx="1">
                <a:schemeClr val="accent1"/>
              </a:lnRef>
              <a:fillRef idx="0">
                <a:schemeClr val="accent1"/>
              </a:fillRef>
              <a:effectRef idx="0">
                <a:schemeClr val="accent1"/>
              </a:effectRef>
              <a:fontRef idx="minor">
                <a:schemeClr val="tx1"/>
              </a:fontRef>
            </p:style>
          </p:cxnSp>
          <p:sp>
            <p:nvSpPr>
              <p:cNvPr id="17" name="Arc 16">
                <a:extLst>
                  <a:ext uri="{FF2B5EF4-FFF2-40B4-BE49-F238E27FC236}">
                    <a16:creationId xmlns:a16="http://schemas.microsoft.com/office/drawing/2014/main" id="{F1C49D06-E2E2-4C8D-9427-81BF6522B905}"/>
                  </a:ext>
                </a:extLst>
              </p:cNvPr>
              <p:cNvSpPr>
                <a:spLocks noChangeAspect="1"/>
              </p:cNvSpPr>
              <p:nvPr/>
            </p:nvSpPr>
            <p:spPr>
              <a:xfrm>
                <a:off x="6490642" y="5249814"/>
                <a:ext cx="1080000" cy="1079997"/>
              </a:xfrm>
              <a:prstGeom prst="arc">
                <a:avLst/>
              </a:prstGeom>
              <a:ln w="28575">
                <a:solidFill>
                  <a:srgbClr val="00B0F0"/>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grpSp>
        <p:sp>
          <p:nvSpPr>
            <p:cNvPr id="18" name="ZoneTexte 17">
              <a:extLst>
                <a:ext uri="{FF2B5EF4-FFF2-40B4-BE49-F238E27FC236}">
                  <a16:creationId xmlns:a16="http://schemas.microsoft.com/office/drawing/2014/main" id="{BA55D057-8842-4394-AC5A-054FAC6853C2}"/>
                </a:ext>
              </a:extLst>
            </p:cNvPr>
            <p:cNvSpPr txBox="1"/>
            <p:nvPr/>
          </p:nvSpPr>
          <p:spPr>
            <a:xfrm>
              <a:off x="2256388" y="4919246"/>
              <a:ext cx="2092239" cy="338554"/>
            </a:xfrm>
            <a:prstGeom prst="rect">
              <a:avLst/>
            </a:prstGeom>
            <a:noFill/>
          </p:spPr>
          <p:txBody>
            <a:bodyPr wrap="none" rtlCol="0">
              <a:spAutoFit/>
            </a:bodyPr>
            <a:lstStyle/>
            <a:p>
              <a:r>
                <a:rPr lang="fr-CA" sz="1600" b="1">
                  <a:solidFill>
                    <a:schemeClr val="bg1"/>
                  </a:solidFill>
                  <a:latin typeface="Consolas" panose="020B0609020204030204" pitchFamily="49" charset="0"/>
                </a:rPr>
                <a:t>Fonctionnalité #1</a:t>
              </a:r>
            </a:p>
          </p:txBody>
        </p:sp>
      </p:grpSp>
      <p:grpSp>
        <p:nvGrpSpPr>
          <p:cNvPr id="50" name="Groupe 49">
            <a:extLst>
              <a:ext uri="{FF2B5EF4-FFF2-40B4-BE49-F238E27FC236}">
                <a16:creationId xmlns:a16="http://schemas.microsoft.com/office/drawing/2014/main" id="{889A16DD-15F7-4A15-B1C7-8C489C0C4F9E}"/>
              </a:ext>
            </a:extLst>
          </p:cNvPr>
          <p:cNvGrpSpPr/>
          <p:nvPr/>
        </p:nvGrpSpPr>
        <p:grpSpPr>
          <a:xfrm>
            <a:off x="3199121" y="4451608"/>
            <a:ext cx="2192323" cy="893310"/>
            <a:chOff x="3199121" y="4451608"/>
            <a:chExt cx="2192323" cy="893310"/>
          </a:xfrm>
        </p:grpSpPr>
        <p:grpSp>
          <p:nvGrpSpPr>
            <p:cNvPr id="19" name="Groupe 18">
              <a:extLst>
                <a:ext uri="{FF2B5EF4-FFF2-40B4-BE49-F238E27FC236}">
                  <a16:creationId xmlns:a16="http://schemas.microsoft.com/office/drawing/2014/main" id="{F44E44F1-0E1B-4DDC-8DD2-97D3E6C7125F}"/>
                </a:ext>
              </a:extLst>
            </p:cNvPr>
            <p:cNvGrpSpPr/>
            <p:nvPr/>
          </p:nvGrpSpPr>
          <p:grpSpPr>
            <a:xfrm>
              <a:off x="3199121" y="4452355"/>
              <a:ext cx="2192323" cy="892563"/>
              <a:chOff x="885592" y="5249814"/>
              <a:chExt cx="6685050" cy="1080001"/>
            </a:xfrm>
          </p:grpSpPr>
          <p:sp>
            <p:nvSpPr>
              <p:cNvPr id="20" name="Arc 19">
                <a:extLst>
                  <a:ext uri="{FF2B5EF4-FFF2-40B4-BE49-F238E27FC236}">
                    <a16:creationId xmlns:a16="http://schemas.microsoft.com/office/drawing/2014/main" id="{8C8FF74D-877F-4992-A8A0-D3FEB56FBC62}"/>
                  </a:ext>
                </a:extLst>
              </p:cNvPr>
              <p:cNvSpPr>
                <a:spLocks noChangeAspect="1"/>
              </p:cNvSpPr>
              <p:nvPr/>
            </p:nvSpPr>
            <p:spPr>
              <a:xfrm rot="16200000">
                <a:off x="851842" y="5283565"/>
                <a:ext cx="1080000" cy="1012500"/>
              </a:xfrm>
              <a:prstGeom prst="arc">
                <a:avLst/>
              </a:prstGeom>
              <a:ln w="28575">
                <a:solidFill>
                  <a:srgbClr val="00B050"/>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solidFill>
                    <a:srgbClr val="00B050"/>
                  </a:solidFill>
                </a:endParaRPr>
              </a:p>
            </p:txBody>
          </p:sp>
          <p:cxnSp>
            <p:nvCxnSpPr>
              <p:cNvPr id="21" name="Connecteur droit 20">
                <a:extLst>
                  <a:ext uri="{FF2B5EF4-FFF2-40B4-BE49-F238E27FC236}">
                    <a16:creationId xmlns:a16="http://schemas.microsoft.com/office/drawing/2014/main" id="{4459C3CC-7FFF-45E6-85F1-A9A3D88E9FE5}"/>
                  </a:ext>
                </a:extLst>
              </p:cNvPr>
              <p:cNvCxnSpPr/>
              <p:nvPr/>
            </p:nvCxnSpPr>
            <p:spPr>
              <a:xfrm>
                <a:off x="1391842" y="5249815"/>
                <a:ext cx="5638800" cy="0"/>
              </a:xfrm>
              <a:prstGeom prst="line">
                <a:avLst/>
              </a:prstGeom>
              <a:ln w="28575">
                <a:solidFill>
                  <a:srgbClr val="00B050"/>
                </a:solidFill>
                <a:prstDash val="sysDot"/>
              </a:ln>
            </p:spPr>
            <p:style>
              <a:lnRef idx="1">
                <a:schemeClr val="accent1"/>
              </a:lnRef>
              <a:fillRef idx="0">
                <a:schemeClr val="accent1"/>
              </a:fillRef>
              <a:effectRef idx="0">
                <a:schemeClr val="accent1"/>
              </a:effectRef>
              <a:fontRef idx="minor">
                <a:schemeClr val="tx1"/>
              </a:fontRef>
            </p:style>
          </p:cxnSp>
          <p:sp>
            <p:nvSpPr>
              <p:cNvPr id="22" name="Arc 21">
                <a:extLst>
                  <a:ext uri="{FF2B5EF4-FFF2-40B4-BE49-F238E27FC236}">
                    <a16:creationId xmlns:a16="http://schemas.microsoft.com/office/drawing/2014/main" id="{1A0D316F-73CF-4AD2-A9DB-05C05F431E43}"/>
                  </a:ext>
                </a:extLst>
              </p:cNvPr>
              <p:cNvSpPr>
                <a:spLocks noChangeAspect="1"/>
              </p:cNvSpPr>
              <p:nvPr/>
            </p:nvSpPr>
            <p:spPr>
              <a:xfrm>
                <a:off x="6490642" y="5249814"/>
                <a:ext cx="1080000" cy="1079995"/>
              </a:xfrm>
              <a:prstGeom prst="arc">
                <a:avLst/>
              </a:prstGeom>
              <a:ln w="28575">
                <a:solidFill>
                  <a:srgbClr val="00B050"/>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solidFill>
                    <a:srgbClr val="00B050"/>
                  </a:solidFill>
                </a:endParaRPr>
              </a:p>
            </p:txBody>
          </p:sp>
        </p:grpSp>
        <p:sp>
          <p:nvSpPr>
            <p:cNvPr id="31" name="ZoneTexte 30">
              <a:extLst>
                <a:ext uri="{FF2B5EF4-FFF2-40B4-BE49-F238E27FC236}">
                  <a16:creationId xmlns:a16="http://schemas.microsoft.com/office/drawing/2014/main" id="{C055DF8A-ADF7-4F7A-92DF-0B73BF885B20}"/>
                </a:ext>
              </a:extLst>
            </p:cNvPr>
            <p:cNvSpPr txBox="1"/>
            <p:nvPr/>
          </p:nvSpPr>
          <p:spPr>
            <a:xfrm>
              <a:off x="3345972" y="4451608"/>
              <a:ext cx="970137" cy="338554"/>
            </a:xfrm>
            <a:prstGeom prst="rect">
              <a:avLst/>
            </a:prstGeom>
            <a:noFill/>
          </p:spPr>
          <p:txBody>
            <a:bodyPr wrap="none" rtlCol="0">
              <a:spAutoFit/>
            </a:bodyPr>
            <a:lstStyle/>
            <a:p>
              <a:r>
                <a:rPr lang="fr-CA" sz="1600" b="1">
                  <a:solidFill>
                    <a:schemeClr val="bg1"/>
                  </a:solidFill>
                  <a:latin typeface="Consolas" panose="020B0609020204030204" pitchFamily="49" charset="0"/>
                </a:rPr>
                <a:t>Tâche A</a:t>
              </a:r>
            </a:p>
          </p:txBody>
        </p:sp>
      </p:grpSp>
      <p:grpSp>
        <p:nvGrpSpPr>
          <p:cNvPr id="51" name="Groupe 50">
            <a:extLst>
              <a:ext uri="{FF2B5EF4-FFF2-40B4-BE49-F238E27FC236}">
                <a16:creationId xmlns:a16="http://schemas.microsoft.com/office/drawing/2014/main" id="{1439B8FD-6217-4B33-ADF7-8579DD63C690}"/>
              </a:ext>
            </a:extLst>
          </p:cNvPr>
          <p:cNvGrpSpPr/>
          <p:nvPr/>
        </p:nvGrpSpPr>
        <p:grpSpPr>
          <a:xfrm>
            <a:off x="2894763" y="3945174"/>
            <a:ext cx="2774773" cy="1856250"/>
            <a:chOff x="2894763" y="3945174"/>
            <a:chExt cx="2774773" cy="1856250"/>
          </a:xfrm>
        </p:grpSpPr>
        <p:grpSp>
          <p:nvGrpSpPr>
            <p:cNvPr id="23" name="Groupe 22">
              <a:extLst>
                <a:ext uri="{FF2B5EF4-FFF2-40B4-BE49-F238E27FC236}">
                  <a16:creationId xmlns:a16="http://schemas.microsoft.com/office/drawing/2014/main" id="{027D12E6-E69D-4A38-8A12-14A845F3334E}"/>
                </a:ext>
              </a:extLst>
            </p:cNvPr>
            <p:cNvGrpSpPr/>
            <p:nvPr/>
          </p:nvGrpSpPr>
          <p:grpSpPr>
            <a:xfrm>
              <a:off x="2894763" y="3945174"/>
              <a:ext cx="2774773" cy="1856250"/>
              <a:chOff x="885592" y="5249814"/>
              <a:chExt cx="6685050" cy="1080001"/>
            </a:xfrm>
          </p:grpSpPr>
          <p:sp>
            <p:nvSpPr>
              <p:cNvPr id="24" name="Arc 23">
                <a:extLst>
                  <a:ext uri="{FF2B5EF4-FFF2-40B4-BE49-F238E27FC236}">
                    <a16:creationId xmlns:a16="http://schemas.microsoft.com/office/drawing/2014/main" id="{F12C2D1A-63AA-4F04-8E29-E73DD725D7AB}"/>
                  </a:ext>
                </a:extLst>
              </p:cNvPr>
              <p:cNvSpPr>
                <a:spLocks noChangeAspect="1"/>
              </p:cNvSpPr>
              <p:nvPr/>
            </p:nvSpPr>
            <p:spPr>
              <a:xfrm rot="16200000">
                <a:off x="851842" y="5283565"/>
                <a:ext cx="1080000" cy="1012500"/>
              </a:xfrm>
              <a:prstGeom prst="arc">
                <a:avLst/>
              </a:prstGeom>
              <a:ln w="28575">
                <a:solidFill>
                  <a:srgbClr val="92D050"/>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cxnSp>
            <p:nvCxnSpPr>
              <p:cNvPr id="25" name="Connecteur droit 24">
                <a:extLst>
                  <a:ext uri="{FF2B5EF4-FFF2-40B4-BE49-F238E27FC236}">
                    <a16:creationId xmlns:a16="http://schemas.microsoft.com/office/drawing/2014/main" id="{AC4E7A54-EBCD-4C0D-8108-F8B94737BCA0}"/>
                  </a:ext>
                </a:extLst>
              </p:cNvPr>
              <p:cNvCxnSpPr/>
              <p:nvPr/>
            </p:nvCxnSpPr>
            <p:spPr>
              <a:xfrm>
                <a:off x="1391842" y="5249815"/>
                <a:ext cx="5638800" cy="0"/>
              </a:xfrm>
              <a:prstGeom prst="line">
                <a:avLst/>
              </a:prstGeom>
              <a:ln w="28575">
                <a:solidFill>
                  <a:srgbClr val="92D050"/>
                </a:solidFill>
                <a:prstDash val="sysDot"/>
              </a:ln>
            </p:spPr>
            <p:style>
              <a:lnRef idx="1">
                <a:schemeClr val="accent1"/>
              </a:lnRef>
              <a:fillRef idx="0">
                <a:schemeClr val="accent1"/>
              </a:fillRef>
              <a:effectRef idx="0">
                <a:schemeClr val="accent1"/>
              </a:effectRef>
              <a:fontRef idx="minor">
                <a:schemeClr val="tx1"/>
              </a:fontRef>
            </p:style>
          </p:cxnSp>
          <p:sp>
            <p:nvSpPr>
              <p:cNvPr id="26" name="Arc 25">
                <a:extLst>
                  <a:ext uri="{FF2B5EF4-FFF2-40B4-BE49-F238E27FC236}">
                    <a16:creationId xmlns:a16="http://schemas.microsoft.com/office/drawing/2014/main" id="{39470043-F4B3-4954-98CE-C1AE60D3EC96}"/>
                  </a:ext>
                </a:extLst>
              </p:cNvPr>
              <p:cNvSpPr>
                <a:spLocks noChangeAspect="1"/>
              </p:cNvSpPr>
              <p:nvPr/>
            </p:nvSpPr>
            <p:spPr>
              <a:xfrm>
                <a:off x="6490642" y="5249814"/>
                <a:ext cx="1080000" cy="1079995"/>
              </a:xfrm>
              <a:prstGeom prst="arc">
                <a:avLst/>
              </a:prstGeom>
              <a:ln w="28575">
                <a:solidFill>
                  <a:srgbClr val="92D050"/>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grpSp>
        <p:sp>
          <p:nvSpPr>
            <p:cNvPr id="32" name="ZoneTexte 31">
              <a:extLst>
                <a:ext uri="{FF2B5EF4-FFF2-40B4-BE49-F238E27FC236}">
                  <a16:creationId xmlns:a16="http://schemas.microsoft.com/office/drawing/2014/main" id="{9EFD89E7-F1DF-465F-AD90-FF47A4DF98E7}"/>
                </a:ext>
              </a:extLst>
            </p:cNvPr>
            <p:cNvSpPr txBox="1"/>
            <p:nvPr/>
          </p:nvSpPr>
          <p:spPr>
            <a:xfrm>
              <a:off x="3090523" y="3960146"/>
              <a:ext cx="970137" cy="338554"/>
            </a:xfrm>
            <a:prstGeom prst="rect">
              <a:avLst/>
            </a:prstGeom>
            <a:noFill/>
          </p:spPr>
          <p:txBody>
            <a:bodyPr wrap="none" rtlCol="0">
              <a:spAutoFit/>
            </a:bodyPr>
            <a:lstStyle/>
            <a:p>
              <a:r>
                <a:rPr lang="fr-CA" sz="1600" b="1">
                  <a:solidFill>
                    <a:schemeClr val="bg1"/>
                  </a:solidFill>
                  <a:latin typeface="Consolas" panose="020B0609020204030204" pitchFamily="49" charset="0"/>
                </a:rPr>
                <a:t>Tâche B</a:t>
              </a:r>
            </a:p>
          </p:txBody>
        </p:sp>
      </p:grpSp>
      <p:grpSp>
        <p:nvGrpSpPr>
          <p:cNvPr id="52" name="Groupe 51">
            <a:extLst>
              <a:ext uri="{FF2B5EF4-FFF2-40B4-BE49-F238E27FC236}">
                <a16:creationId xmlns:a16="http://schemas.microsoft.com/office/drawing/2014/main" id="{7F2492CA-4B8E-44A9-BE47-FEA4AF5C9790}"/>
              </a:ext>
            </a:extLst>
          </p:cNvPr>
          <p:cNvGrpSpPr/>
          <p:nvPr/>
        </p:nvGrpSpPr>
        <p:grpSpPr>
          <a:xfrm>
            <a:off x="2623990" y="3481695"/>
            <a:ext cx="3437034" cy="2833878"/>
            <a:chOff x="2623990" y="3481695"/>
            <a:chExt cx="3437034" cy="2833878"/>
          </a:xfrm>
        </p:grpSpPr>
        <p:grpSp>
          <p:nvGrpSpPr>
            <p:cNvPr id="27" name="Groupe 26">
              <a:extLst>
                <a:ext uri="{FF2B5EF4-FFF2-40B4-BE49-F238E27FC236}">
                  <a16:creationId xmlns:a16="http://schemas.microsoft.com/office/drawing/2014/main" id="{64E2CE00-12F1-4103-8802-214854AAA516}"/>
                </a:ext>
              </a:extLst>
            </p:cNvPr>
            <p:cNvGrpSpPr/>
            <p:nvPr/>
          </p:nvGrpSpPr>
          <p:grpSpPr>
            <a:xfrm>
              <a:off x="2623990" y="3481695"/>
              <a:ext cx="3437034" cy="2833878"/>
              <a:chOff x="885592" y="5249814"/>
              <a:chExt cx="6685050" cy="1080001"/>
            </a:xfrm>
          </p:grpSpPr>
          <p:sp>
            <p:nvSpPr>
              <p:cNvPr id="28" name="Arc 27">
                <a:extLst>
                  <a:ext uri="{FF2B5EF4-FFF2-40B4-BE49-F238E27FC236}">
                    <a16:creationId xmlns:a16="http://schemas.microsoft.com/office/drawing/2014/main" id="{1F13056F-D109-46CC-8B6D-B88814C98097}"/>
                  </a:ext>
                </a:extLst>
              </p:cNvPr>
              <p:cNvSpPr>
                <a:spLocks noChangeAspect="1"/>
              </p:cNvSpPr>
              <p:nvPr/>
            </p:nvSpPr>
            <p:spPr>
              <a:xfrm rot="16200000">
                <a:off x="851842" y="5283565"/>
                <a:ext cx="1080000" cy="1012500"/>
              </a:xfrm>
              <a:prstGeom prst="arc">
                <a:avLst/>
              </a:prstGeom>
              <a:ln w="28575">
                <a:solidFill>
                  <a:srgbClr val="FFFF00"/>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cxnSp>
            <p:nvCxnSpPr>
              <p:cNvPr id="29" name="Connecteur droit 28">
                <a:extLst>
                  <a:ext uri="{FF2B5EF4-FFF2-40B4-BE49-F238E27FC236}">
                    <a16:creationId xmlns:a16="http://schemas.microsoft.com/office/drawing/2014/main" id="{4B4A52D0-EAB9-4BA8-8FE4-E1D3947D2960}"/>
                  </a:ext>
                </a:extLst>
              </p:cNvPr>
              <p:cNvCxnSpPr/>
              <p:nvPr/>
            </p:nvCxnSpPr>
            <p:spPr>
              <a:xfrm>
                <a:off x="1391842" y="5249815"/>
                <a:ext cx="5638800" cy="0"/>
              </a:xfrm>
              <a:prstGeom prst="line">
                <a:avLst/>
              </a:prstGeom>
              <a:ln w="28575">
                <a:solidFill>
                  <a:srgbClr val="FFFF00"/>
                </a:solidFill>
                <a:prstDash val="sysDot"/>
              </a:ln>
            </p:spPr>
            <p:style>
              <a:lnRef idx="1">
                <a:schemeClr val="accent1"/>
              </a:lnRef>
              <a:fillRef idx="0">
                <a:schemeClr val="accent1"/>
              </a:fillRef>
              <a:effectRef idx="0">
                <a:schemeClr val="accent1"/>
              </a:effectRef>
              <a:fontRef idx="minor">
                <a:schemeClr val="tx1"/>
              </a:fontRef>
            </p:style>
          </p:cxnSp>
          <p:sp>
            <p:nvSpPr>
              <p:cNvPr id="30" name="Arc 29">
                <a:extLst>
                  <a:ext uri="{FF2B5EF4-FFF2-40B4-BE49-F238E27FC236}">
                    <a16:creationId xmlns:a16="http://schemas.microsoft.com/office/drawing/2014/main" id="{804930C2-D503-4477-89AF-EC6CB076F0AB}"/>
                  </a:ext>
                </a:extLst>
              </p:cNvPr>
              <p:cNvSpPr>
                <a:spLocks noChangeAspect="1"/>
              </p:cNvSpPr>
              <p:nvPr/>
            </p:nvSpPr>
            <p:spPr>
              <a:xfrm>
                <a:off x="6490642" y="5249814"/>
                <a:ext cx="1080000" cy="1079995"/>
              </a:xfrm>
              <a:prstGeom prst="arc">
                <a:avLst/>
              </a:prstGeom>
              <a:ln w="28575">
                <a:solidFill>
                  <a:srgbClr val="FFFF00"/>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grpSp>
        <p:sp>
          <p:nvSpPr>
            <p:cNvPr id="33" name="ZoneTexte 32">
              <a:extLst>
                <a:ext uri="{FF2B5EF4-FFF2-40B4-BE49-F238E27FC236}">
                  <a16:creationId xmlns:a16="http://schemas.microsoft.com/office/drawing/2014/main" id="{C71B8B37-279B-43E8-A16C-7AA83DA1AA27}"/>
                </a:ext>
              </a:extLst>
            </p:cNvPr>
            <p:cNvSpPr txBox="1"/>
            <p:nvPr/>
          </p:nvSpPr>
          <p:spPr>
            <a:xfrm>
              <a:off x="2862171" y="3486018"/>
              <a:ext cx="970137" cy="338554"/>
            </a:xfrm>
            <a:prstGeom prst="rect">
              <a:avLst/>
            </a:prstGeom>
            <a:noFill/>
          </p:spPr>
          <p:txBody>
            <a:bodyPr wrap="none" rtlCol="0">
              <a:spAutoFit/>
            </a:bodyPr>
            <a:lstStyle/>
            <a:p>
              <a:r>
                <a:rPr lang="fr-CA" sz="1600" b="1">
                  <a:solidFill>
                    <a:schemeClr val="bg1"/>
                  </a:solidFill>
                  <a:latin typeface="Consolas" panose="020B0609020204030204" pitchFamily="49" charset="0"/>
                </a:rPr>
                <a:t>Tâche C</a:t>
              </a:r>
            </a:p>
          </p:txBody>
        </p:sp>
      </p:grpSp>
      <p:grpSp>
        <p:nvGrpSpPr>
          <p:cNvPr id="53" name="Groupe 52">
            <a:extLst>
              <a:ext uri="{FF2B5EF4-FFF2-40B4-BE49-F238E27FC236}">
                <a16:creationId xmlns:a16="http://schemas.microsoft.com/office/drawing/2014/main" id="{E1E40176-856A-46EB-90DE-0B002E273823}"/>
              </a:ext>
            </a:extLst>
          </p:cNvPr>
          <p:cNvGrpSpPr/>
          <p:nvPr/>
        </p:nvGrpSpPr>
        <p:grpSpPr>
          <a:xfrm>
            <a:off x="3417736" y="3052611"/>
            <a:ext cx="1633053" cy="892563"/>
            <a:chOff x="3417736" y="3052611"/>
            <a:chExt cx="1633053" cy="892563"/>
          </a:xfrm>
        </p:grpSpPr>
        <p:grpSp>
          <p:nvGrpSpPr>
            <p:cNvPr id="38" name="Groupe 37">
              <a:extLst>
                <a:ext uri="{FF2B5EF4-FFF2-40B4-BE49-F238E27FC236}">
                  <a16:creationId xmlns:a16="http://schemas.microsoft.com/office/drawing/2014/main" id="{1D0FB27F-C5B7-4A0D-BF46-14C769C5D6D0}"/>
                </a:ext>
              </a:extLst>
            </p:cNvPr>
            <p:cNvGrpSpPr/>
            <p:nvPr/>
          </p:nvGrpSpPr>
          <p:grpSpPr>
            <a:xfrm>
              <a:off x="3417736" y="3052611"/>
              <a:ext cx="1633053" cy="892563"/>
              <a:chOff x="885592" y="5249814"/>
              <a:chExt cx="6685050" cy="1080001"/>
            </a:xfrm>
          </p:grpSpPr>
          <p:sp>
            <p:nvSpPr>
              <p:cNvPr id="39" name="Arc 38">
                <a:extLst>
                  <a:ext uri="{FF2B5EF4-FFF2-40B4-BE49-F238E27FC236}">
                    <a16:creationId xmlns:a16="http://schemas.microsoft.com/office/drawing/2014/main" id="{44549713-72C7-499C-9DC1-A78862956625}"/>
                  </a:ext>
                </a:extLst>
              </p:cNvPr>
              <p:cNvSpPr>
                <a:spLocks noChangeAspect="1"/>
              </p:cNvSpPr>
              <p:nvPr/>
            </p:nvSpPr>
            <p:spPr>
              <a:xfrm rot="16200000">
                <a:off x="851842" y="5283565"/>
                <a:ext cx="1080000" cy="1012500"/>
              </a:xfrm>
              <a:prstGeom prst="arc">
                <a:avLst/>
              </a:prstGeom>
              <a:ln w="28575">
                <a:solidFill>
                  <a:srgbClr val="FFC000"/>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cxnSp>
            <p:nvCxnSpPr>
              <p:cNvPr id="40" name="Connecteur droit 39">
                <a:extLst>
                  <a:ext uri="{FF2B5EF4-FFF2-40B4-BE49-F238E27FC236}">
                    <a16:creationId xmlns:a16="http://schemas.microsoft.com/office/drawing/2014/main" id="{D889D648-6305-4555-99D9-A01772CFF282}"/>
                  </a:ext>
                </a:extLst>
              </p:cNvPr>
              <p:cNvCxnSpPr/>
              <p:nvPr/>
            </p:nvCxnSpPr>
            <p:spPr>
              <a:xfrm>
                <a:off x="1391842" y="5249815"/>
                <a:ext cx="5638800" cy="0"/>
              </a:xfrm>
              <a:prstGeom prst="line">
                <a:avLst/>
              </a:prstGeom>
              <a:ln w="28575">
                <a:solidFill>
                  <a:srgbClr val="FFC000"/>
                </a:solidFill>
                <a:prstDash val="sysDot"/>
              </a:ln>
            </p:spPr>
            <p:style>
              <a:lnRef idx="1">
                <a:schemeClr val="accent1"/>
              </a:lnRef>
              <a:fillRef idx="0">
                <a:schemeClr val="accent1"/>
              </a:fillRef>
              <a:effectRef idx="0">
                <a:schemeClr val="accent1"/>
              </a:effectRef>
              <a:fontRef idx="minor">
                <a:schemeClr val="tx1"/>
              </a:fontRef>
            </p:style>
          </p:cxnSp>
          <p:sp>
            <p:nvSpPr>
              <p:cNvPr id="41" name="Arc 40">
                <a:extLst>
                  <a:ext uri="{FF2B5EF4-FFF2-40B4-BE49-F238E27FC236}">
                    <a16:creationId xmlns:a16="http://schemas.microsoft.com/office/drawing/2014/main" id="{B14A9BDD-9179-4857-8B91-DB637B70C42F}"/>
                  </a:ext>
                </a:extLst>
              </p:cNvPr>
              <p:cNvSpPr>
                <a:spLocks noChangeAspect="1"/>
              </p:cNvSpPr>
              <p:nvPr/>
            </p:nvSpPr>
            <p:spPr>
              <a:xfrm>
                <a:off x="6490642" y="5249814"/>
                <a:ext cx="1080000" cy="1079997"/>
              </a:xfrm>
              <a:prstGeom prst="arc">
                <a:avLst/>
              </a:prstGeom>
              <a:ln w="28575">
                <a:solidFill>
                  <a:srgbClr val="FFC000"/>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grpSp>
        <p:sp>
          <p:nvSpPr>
            <p:cNvPr id="46" name="ZoneTexte 45">
              <a:extLst>
                <a:ext uri="{FF2B5EF4-FFF2-40B4-BE49-F238E27FC236}">
                  <a16:creationId xmlns:a16="http://schemas.microsoft.com/office/drawing/2014/main" id="{8077452A-1AB6-4D6E-914A-B97028238DBF}"/>
                </a:ext>
              </a:extLst>
            </p:cNvPr>
            <p:cNvSpPr txBox="1"/>
            <p:nvPr/>
          </p:nvSpPr>
          <p:spPr>
            <a:xfrm>
              <a:off x="3499112" y="3062630"/>
              <a:ext cx="857927" cy="338554"/>
            </a:xfrm>
            <a:prstGeom prst="rect">
              <a:avLst/>
            </a:prstGeom>
            <a:noFill/>
          </p:spPr>
          <p:txBody>
            <a:bodyPr wrap="none" rtlCol="0">
              <a:spAutoFit/>
            </a:bodyPr>
            <a:lstStyle/>
            <a:p>
              <a:r>
                <a:rPr lang="fr-CA" sz="1600" b="1">
                  <a:solidFill>
                    <a:schemeClr val="bg1"/>
                  </a:solidFill>
                  <a:latin typeface="Consolas" panose="020B0609020204030204" pitchFamily="49" charset="0"/>
                </a:rPr>
                <a:t>Amélie</a:t>
              </a:r>
            </a:p>
          </p:txBody>
        </p:sp>
      </p:grpSp>
      <p:grpSp>
        <p:nvGrpSpPr>
          <p:cNvPr id="54" name="Groupe 53">
            <a:extLst>
              <a:ext uri="{FF2B5EF4-FFF2-40B4-BE49-F238E27FC236}">
                <a16:creationId xmlns:a16="http://schemas.microsoft.com/office/drawing/2014/main" id="{4B69A5BE-9AC9-48A7-B0D9-697B517FD877}"/>
              </a:ext>
            </a:extLst>
          </p:cNvPr>
          <p:cNvGrpSpPr/>
          <p:nvPr/>
        </p:nvGrpSpPr>
        <p:grpSpPr>
          <a:xfrm>
            <a:off x="3199121" y="2661922"/>
            <a:ext cx="2246277" cy="1601537"/>
            <a:chOff x="3199121" y="2661922"/>
            <a:chExt cx="2246277" cy="1601537"/>
          </a:xfrm>
        </p:grpSpPr>
        <p:grpSp>
          <p:nvGrpSpPr>
            <p:cNvPr id="42" name="Groupe 41">
              <a:extLst>
                <a:ext uri="{FF2B5EF4-FFF2-40B4-BE49-F238E27FC236}">
                  <a16:creationId xmlns:a16="http://schemas.microsoft.com/office/drawing/2014/main" id="{7BFE60F2-8BF4-4A57-8646-6AB2E18721D3}"/>
                </a:ext>
              </a:extLst>
            </p:cNvPr>
            <p:cNvGrpSpPr/>
            <p:nvPr/>
          </p:nvGrpSpPr>
          <p:grpSpPr>
            <a:xfrm>
              <a:off x="3199121" y="2661922"/>
              <a:ext cx="2246277" cy="1601537"/>
              <a:chOff x="885592" y="5249814"/>
              <a:chExt cx="6685050" cy="1080001"/>
            </a:xfrm>
          </p:grpSpPr>
          <p:sp>
            <p:nvSpPr>
              <p:cNvPr id="43" name="Arc 42">
                <a:extLst>
                  <a:ext uri="{FF2B5EF4-FFF2-40B4-BE49-F238E27FC236}">
                    <a16:creationId xmlns:a16="http://schemas.microsoft.com/office/drawing/2014/main" id="{229E48E6-566D-451F-A5F6-6E7011F24094}"/>
                  </a:ext>
                </a:extLst>
              </p:cNvPr>
              <p:cNvSpPr>
                <a:spLocks noChangeAspect="1"/>
              </p:cNvSpPr>
              <p:nvPr/>
            </p:nvSpPr>
            <p:spPr>
              <a:xfrm rot="16200000">
                <a:off x="851842" y="5283565"/>
                <a:ext cx="1080000" cy="1012500"/>
              </a:xfrm>
              <a:prstGeom prst="arc">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cxnSp>
            <p:nvCxnSpPr>
              <p:cNvPr id="44" name="Connecteur droit 43">
                <a:extLst>
                  <a:ext uri="{FF2B5EF4-FFF2-40B4-BE49-F238E27FC236}">
                    <a16:creationId xmlns:a16="http://schemas.microsoft.com/office/drawing/2014/main" id="{D94AAE99-5159-45A7-8EC5-8B4975CBD202}"/>
                  </a:ext>
                </a:extLst>
              </p:cNvPr>
              <p:cNvCxnSpPr/>
              <p:nvPr/>
            </p:nvCxnSpPr>
            <p:spPr>
              <a:xfrm>
                <a:off x="1391842" y="5249815"/>
                <a:ext cx="5638800" cy="0"/>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45" name="Arc 44">
                <a:extLst>
                  <a:ext uri="{FF2B5EF4-FFF2-40B4-BE49-F238E27FC236}">
                    <a16:creationId xmlns:a16="http://schemas.microsoft.com/office/drawing/2014/main" id="{777649F0-46E4-4834-B882-D2B96B6653E6}"/>
                  </a:ext>
                </a:extLst>
              </p:cNvPr>
              <p:cNvSpPr>
                <a:spLocks noChangeAspect="1"/>
              </p:cNvSpPr>
              <p:nvPr/>
            </p:nvSpPr>
            <p:spPr>
              <a:xfrm>
                <a:off x="6490642" y="5249814"/>
                <a:ext cx="1080000" cy="1079997"/>
              </a:xfrm>
              <a:prstGeom prst="arc">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grpSp>
        <p:sp>
          <p:nvSpPr>
            <p:cNvPr id="47" name="ZoneTexte 46">
              <a:extLst>
                <a:ext uri="{FF2B5EF4-FFF2-40B4-BE49-F238E27FC236}">
                  <a16:creationId xmlns:a16="http://schemas.microsoft.com/office/drawing/2014/main" id="{DCC99B86-F233-44F7-BF7C-E999CF49E02C}"/>
                </a:ext>
              </a:extLst>
            </p:cNvPr>
            <p:cNvSpPr txBox="1"/>
            <p:nvPr/>
          </p:nvSpPr>
          <p:spPr>
            <a:xfrm>
              <a:off x="3369117" y="2664512"/>
              <a:ext cx="857927" cy="338554"/>
            </a:xfrm>
            <a:prstGeom prst="rect">
              <a:avLst/>
            </a:prstGeom>
            <a:noFill/>
          </p:spPr>
          <p:txBody>
            <a:bodyPr wrap="none" rtlCol="0">
              <a:spAutoFit/>
            </a:bodyPr>
            <a:lstStyle/>
            <a:p>
              <a:r>
                <a:rPr lang="fr-CA" sz="1600" b="1">
                  <a:solidFill>
                    <a:schemeClr val="bg1"/>
                  </a:solidFill>
                  <a:latin typeface="Consolas" panose="020B0609020204030204" pitchFamily="49" charset="0"/>
                </a:rPr>
                <a:t>Maxime</a:t>
              </a:r>
            </a:p>
          </p:txBody>
        </p:sp>
      </p:grpSp>
      <p:sp>
        <p:nvSpPr>
          <p:cNvPr id="55" name="ZoneTexte 54">
            <a:extLst>
              <a:ext uri="{FF2B5EF4-FFF2-40B4-BE49-F238E27FC236}">
                <a16:creationId xmlns:a16="http://schemas.microsoft.com/office/drawing/2014/main" id="{66A8F5BF-01F9-4BF4-9738-1A356FE2AC76}"/>
              </a:ext>
            </a:extLst>
          </p:cNvPr>
          <p:cNvSpPr txBox="1"/>
          <p:nvPr/>
        </p:nvSpPr>
        <p:spPr>
          <a:xfrm>
            <a:off x="6193509" y="2067744"/>
            <a:ext cx="2766043" cy="2308324"/>
          </a:xfrm>
          <a:prstGeom prst="rect">
            <a:avLst/>
          </a:prstGeom>
          <a:noFill/>
        </p:spPr>
        <p:txBody>
          <a:bodyPr wrap="square" rtlCol="0">
            <a:spAutoFit/>
          </a:bodyPr>
          <a:lstStyle/>
          <a:p>
            <a:pPr algn="ctr"/>
            <a:r>
              <a:rPr lang="fr-CA" b="1">
                <a:solidFill>
                  <a:srgbClr val="92D050"/>
                </a:solidFill>
              </a:rPr>
              <a:t>Oui !</a:t>
            </a:r>
          </a:p>
          <a:p>
            <a:r>
              <a:rPr lang="fr-CA">
                <a:solidFill>
                  <a:schemeClr val="bg1"/>
                </a:solidFill>
              </a:rPr>
              <a:t>Une hiérarchie de branches permet de séparer le travail et de regrouper les tâches terminées facilement. Le code ne se « mélange » pas d’une tâche et d’une fonctionnalité à l’autre.</a:t>
            </a:r>
          </a:p>
        </p:txBody>
      </p:sp>
      <p:sp>
        <p:nvSpPr>
          <p:cNvPr id="56" name="ZoneTexte 55">
            <a:extLst>
              <a:ext uri="{FF2B5EF4-FFF2-40B4-BE49-F238E27FC236}">
                <a16:creationId xmlns:a16="http://schemas.microsoft.com/office/drawing/2014/main" id="{BB435593-7BE8-49A3-B7F8-9542AF9CA2E8}"/>
              </a:ext>
            </a:extLst>
          </p:cNvPr>
          <p:cNvSpPr txBox="1"/>
          <p:nvPr/>
        </p:nvSpPr>
        <p:spPr>
          <a:xfrm>
            <a:off x="75498" y="2791112"/>
            <a:ext cx="2369848" cy="2031325"/>
          </a:xfrm>
          <a:prstGeom prst="rect">
            <a:avLst/>
          </a:prstGeom>
          <a:noFill/>
        </p:spPr>
        <p:txBody>
          <a:bodyPr wrap="square" rtlCol="0">
            <a:spAutoFit/>
          </a:bodyPr>
          <a:lstStyle/>
          <a:p>
            <a:pPr algn="ctr"/>
            <a:r>
              <a:rPr lang="fr-CA" b="1">
                <a:solidFill>
                  <a:schemeClr val="accent6">
                    <a:lumMod val="60000"/>
                    <a:lumOff val="40000"/>
                  </a:schemeClr>
                </a:solidFill>
              </a:rPr>
              <a:t>Branches personnelles</a:t>
            </a:r>
          </a:p>
          <a:p>
            <a:r>
              <a:rPr lang="fr-CA">
                <a:solidFill>
                  <a:schemeClr val="bg1"/>
                </a:solidFill>
              </a:rPr>
              <a:t>Les branches personnelles sont utiles pour sauver un travail temporaire ou pour changer de poste de travail.</a:t>
            </a:r>
          </a:p>
        </p:txBody>
      </p:sp>
      <p:sp>
        <p:nvSpPr>
          <p:cNvPr id="3" name="Accolade ouvrante 2">
            <a:extLst>
              <a:ext uri="{FF2B5EF4-FFF2-40B4-BE49-F238E27FC236}">
                <a16:creationId xmlns:a16="http://schemas.microsoft.com/office/drawing/2014/main" id="{E46315CC-F78C-4056-AF33-457C25D5DBFD}"/>
              </a:ext>
            </a:extLst>
          </p:cNvPr>
          <p:cNvSpPr/>
          <p:nvPr/>
        </p:nvSpPr>
        <p:spPr>
          <a:xfrm>
            <a:off x="2467519" y="2542956"/>
            <a:ext cx="230625" cy="919670"/>
          </a:xfrm>
          <a:prstGeom prst="leftBrace">
            <a:avLst/>
          </a:prstGeom>
          <a:ln w="28575"/>
        </p:spPr>
        <p:style>
          <a:lnRef idx="1">
            <a:schemeClr val="accent6"/>
          </a:lnRef>
          <a:fillRef idx="0">
            <a:schemeClr val="accent6"/>
          </a:fillRef>
          <a:effectRef idx="0">
            <a:schemeClr val="accent6"/>
          </a:effectRef>
          <a:fontRef idx="minor">
            <a:schemeClr val="tx1"/>
          </a:fontRef>
        </p:style>
        <p:txBody>
          <a:bodyPr rtlCol="0" anchor="ctr"/>
          <a:lstStyle/>
          <a:p>
            <a:pPr algn="ctr"/>
            <a:endParaRPr lang="fr-CA"/>
          </a:p>
        </p:txBody>
      </p:sp>
    </p:spTree>
    <p:extLst>
      <p:ext uri="{BB962C8B-B14F-4D97-AF65-F5344CB8AC3E}">
        <p14:creationId xmlns:p14="http://schemas.microsoft.com/office/powerpoint/2010/main" val="2314890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500"/>
                                        <p:tgtEl>
                                          <p:spTgt spid="5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fade">
                                      <p:cBhvr>
                                        <p:cTn id="33" dur="500"/>
                                        <p:tgtEl>
                                          <p:spTgt spid="53"/>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500"/>
                                        <p:tgtEl>
                                          <p:spTgt spid="5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5">
                                            <p:txEl>
                                              <p:pRg st="0" end="0"/>
                                            </p:txEl>
                                          </p:spTgt>
                                        </p:tgtEl>
                                        <p:attrNameLst>
                                          <p:attrName>style.visibility</p:attrName>
                                        </p:attrNameLst>
                                      </p:cBhvr>
                                      <p:to>
                                        <p:strVal val="visible"/>
                                      </p:to>
                                    </p:set>
                                    <p:animEffect transition="in" filter="fade">
                                      <p:cBhvr>
                                        <p:cTn id="42" dur="500"/>
                                        <p:tgtEl>
                                          <p:spTgt spid="55">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5">
                                            <p:txEl>
                                              <p:pRg st="1" end="1"/>
                                            </p:txEl>
                                          </p:spTgt>
                                        </p:tgtEl>
                                        <p:attrNameLst>
                                          <p:attrName>style.visibility</p:attrName>
                                        </p:attrNameLst>
                                      </p:cBhvr>
                                      <p:to>
                                        <p:strVal val="visible"/>
                                      </p:to>
                                    </p:set>
                                    <p:animEffect transition="in" filter="fade">
                                      <p:cBhvr>
                                        <p:cTn id="47" dur="500"/>
                                        <p:tgtEl>
                                          <p:spTgt spid="55">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6">
                                            <p:txEl>
                                              <p:pRg st="0" end="0"/>
                                            </p:txEl>
                                          </p:spTgt>
                                        </p:tgtEl>
                                        <p:attrNameLst>
                                          <p:attrName>style.visibility</p:attrName>
                                        </p:attrNameLst>
                                      </p:cBhvr>
                                      <p:to>
                                        <p:strVal val="visible"/>
                                      </p:to>
                                    </p:set>
                                    <p:animEffect transition="in" filter="fade">
                                      <p:cBhvr>
                                        <p:cTn id="52" dur="500"/>
                                        <p:tgtEl>
                                          <p:spTgt spid="56">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500"/>
                                        <p:tgtEl>
                                          <p:spTgt spid="3"/>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56">
                                            <p:txEl>
                                              <p:pRg st="1" end="1"/>
                                            </p:txEl>
                                          </p:spTgt>
                                        </p:tgtEl>
                                        <p:attrNameLst>
                                          <p:attrName>style.visibility</p:attrName>
                                        </p:attrNameLst>
                                      </p:cBhvr>
                                      <p:to>
                                        <p:strVal val="visible"/>
                                      </p:to>
                                    </p:set>
                                    <p:animEffect transition="in" filter="fade">
                                      <p:cBhvr>
                                        <p:cTn id="59" dur="500"/>
                                        <p:tgtEl>
                                          <p:spTgt spid="5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2C3BF2-4D63-410C-9426-AD5AD445F2AC}"/>
              </a:ext>
            </a:extLst>
          </p:cNvPr>
          <p:cNvSpPr>
            <a:spLocks noGrp="1"/>
          </p:cNvSpPr>
          <p:nvPr>
            <p:ph type="ctrTitle"/>
          </p:nvPr>
        </p:nvSpPr>
        <p:spPr/>
        <p:txBody>
          <a:bodyPr/>
          <a:lstStyle/>
          <a:p>
            <a:r>
              <a:rPr lang="fr-CA"/>
              <a:t>.</a:t>
            </a:r>
            <a:r>
              <a:rPr lang="fr-CA" err="1"/>
              <a:t>gitignore</a:t>
            </a:r>
            <a:endParaRPr lang="fr-CA"/>
          </a:p>
        </p:txBody>
      </p:sp>
      <p:sp>
        <p:nvSpPr>
          <p:cNvPr id="3" name="Sous-titre 2">
            <a:extLst>
              <a:ext uri="{FF2B5EF4-FFF2-40B4-BE49-F238E27FC236}">
                <a16:creationId xmlns:a16="http://schemas.microsoft.com/office/drawing/2014/main" id="{5386388D-4E12-4C0C-8742-10AACDE3B84F}"/>
              </a:ext>
            </a:extLst>
          </p:cNvPr>
          <p:cNvSpPr>
            <a:spLocks noGrp="1"/>
          </p:cNvSpPr>
          <p:nvPr>
            <p:ph type="subTitle" idx="1"/>
          </p:nvPr>
        </p:nvSpPr>
        <p:spPr>
          <a:xfrm>
            <a:off x="304800" y="1371600"/>
            <a:ext cx="8610600" cy="4419600"/>
          </a:xfrm>
        </p:spPr>
        <p:txBody>
          <a:bodyPr>
            <a:normAutofit lnSpcReduction="10000"/>
          </a:bodyPr>
          <a:lstStyle/>
          <a:p>
            <a:pPr algn="l"/>
            <a:r>
              <a:rPr lang="fr-CA" sz="2800">
                <a:solidFill>
                  <a:schemeClr val="accent2"/>
                </a:solidFill>
              </a:rPr>
              <a:t>Fichier placé à la base du repository contenant les éléments à ignorer lors d’un </a:t>
            </a:r>
            <a:r>
              <a:rPr lang="fr-CA" sz="2800" i="1">
                <a:solidFill>
                  <a:schemeClr val="accent2"/>
                </a:solidFill>
              </a:rPr>
              <a:t>PUSH:</a:t>
            </a:r>
          </a:p>
          <a:p>
            <a:pPr marL="1257300" lvl="2" indent="-342900" algn="l">
              <a:buFont typeface="Arial" panose="020B0604020202020204" pitchFamily="34" charset="0"/>
              <a:buChar char="•"/>
            </a:pPr>
            <a:r>
              <a:rPr lang="fr-CA"/>
              <a:t>Fichiers</a:t>
            </a:r>
          </a:p>
          <a:p>
            <a:pPr marL="1257300" lvl="2" indent="-342900" algn="l">
              <a:buFont typeface="Arial" panose="020B0604020202020204" pitchFamily="34" charset="0"/>
              <a:buChar char="•"/>
            </a:pPr>
            <a:r>
              <a:rPr lang="fr-CA"/>
              <a:t>Dossiers</a:t>
            </a:r>
          </a:p>
          <a:p>
            <a:pPr marL="1257300" lvl="2" indent="-342900" algn="l">
              <a:buFont typeface="Arial" panose="020B0604020202020204" pitchFamily="34" charset="0"/>
              <a:buChar char="•"/>
            </a:pPr>
            <a:r>
              <a:rPr lang="fr-CA"/>
              <a:t>chemins d’accès vers ressources temporaires</a:t>
            </a:r>
          </a:p>
          <a:p>
            <a:pPr algn="l"/>
            <a:endParaRPr lang="fr-CA"/>
          </a:p>
          <a:p>
            <a:pPr algn="l"/>
            <a:r>
              <a:rPr lang="fr-CA" b="1">
                <a:solidFill>
                  <a:schemeClr val="accent5"/>
                </a:solidFill>
              </a:rPr>
              <a:t>Exemples:</a:t>
            </a:r>
          </a:p>
          <a:p>
            <a:pPr marL="1257300" lvl="2" indent="-342900" algn="l">
              <a:buFont typeface="Arial" panose="020B0604020202020204" pitchFamily="34" charset="0"/>
              <a:buChar char="•"/>
            </a:pPr>
            <a:r>
              <a:rPr lang="fr-CA"/>
              <a:t>Fichiers de logs</a:t>
            </a:r>
          </a:p>
          <a:p>
            <a:pPr marL="1257300" lvl="2" indent="-342900" algn="l">
              <a:buFont typeface="Arial" panose="020B0604020202020204" pitchFamily="34" charset="0"/>
              <a:buChar char="•"/>
            </a:pPr>
            <a:r>
              <a:rPr lang="fr-CA"/>
              <a:t>Code compilé</a:t>
            </a:r>
          </a:p>
          <a:p>
            <a:pPr marL="1257300" lvl="2" indent="-342900" algn="l">
              <a:buFont typeface="Arial" panose="020B0604020202020204" pitchFamily="34" charset="0"/>
              <a:buChar char="•"/>
            </a:pPr>
            <a:r>
              <a:rPr lang="fr-CA"/>
              <a:t>Fichiers de configuration locale</a:t>
            </a:r>
          </a:p>
          <a:p>
            <a:endParaRPr lang="fr-CA"/>
          </a:p>
        </p:txBody>
      </p:sp>
    </p:spTree>
    <p:extLst>
      <p:ext uri="{BB962C8B-B14F-4D97-AF65-F5344CB8AC3E}">
        <p14:creationId xmlns:p14="http://schemas.microsoft.com/office/powerpoint/2010/main" val="3800532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62656F-E245-405C-B8E7-7AD34D0BCEC8}"/>
              </a:ext>
            </a:extLst>
          </p:cNvPr>
          <p:cNvSpPr>
            <a:spLocks noGrp="1"/>
          </p:cNvSpPr>
          <p:nvPr>
            <p:ph type="ctrTitle"/>
          </p:nvPr>
        </p:nvSpPr>
        <p:spPr/>
        <p:txBody>
          <a:bodyPr/>
          <a:lstStyle/>
          <a:p>
            <a:r>
              <a:rPr lang="fr-CA"/>
              <a:t>Ignorer</a:t>
            </a:r>
          </a:p>
        </p:txBody>
      </p:sp>
      <p:sp>
        <p:nvSpPr>
          <p:cNvPr id="3" name="Sous-titre 2">
            <a:extLst>
              <a:ext uri="{FF2B5EF4-FFF2-40B4-BE49-F238E27FC236}">
                <a16:creationId xmlns:a16="http://schemas.microsoft.com/office/drawing/2014/main" id="{A6296CBA-A035-42BB-BBC5-16DC95FD87D4}"/>
              </a:ext>
            </a:extLst>
          </p:cNvPr>
          <p:cNvSpPr>
            <a:spLocks noGrp="1"/>
          </p:cNvSpPr>
          <p:nvPr>
            <p:ph type="subTitle" idx="1"/>
          </p:nvPr>
        </p:nvSpPr>
        <p:spPr>
          <a:xfrm>
            <a:off x="228600" y="1371600"/>
            <a:ext cx="8686800" cy="4419600"/>
          </a:xfrm>
        </p:spPr>
        <p:txBody>
          <a:bodyPr/>
          <a:lstStyle/>
          <a:p>
            <a:endParaRPr lang="fr-CA"/>
          </a:p>
        </p:txBody>
      </p:sp>
      <p:pic>
        <p:nvPicPr>
          <p:cNvPr id="4" name="Image 3">
            <a:extLst>
              <a:ext uri="{FF2B5EF4-FFF2-40B4-BE49-F238E27FC236}">
                <a16:creationId xmlns:a16="http://schemas.microsoft.com/office/drawing/2014/main" id="{986C9AD9-44C5-4199-ABA8-29211ACEC246}"/>
              </a:ext>
            </a:extLst>
          </p:cNvPr>
          <p:cNvPicPr>
            <a:picLocks noChangeAspect="1"/>
          </p:cNvPicPr>
          <p:nvPr/>
        </p:nvPicPr>
        <p:blipFill>
          <a:blip r:embed="rId2"/>
          <a:stretch>
            <a:fillRect/>
          </a:stretch>
        </p:blipFill>
        <p:spPr>
          <a:xfrm>
            <a:off x="3657600" y="2167583"/>
            <a:ext cx="5086350" cy="620067"/>
          </a:xfrm>
          <a:prstGeom prst="rect">
            <a:avLst/>
          </a:prstGeom>
        </p:spPr>
      </p:pic>
      <p:pic>
        <p:nvPicPr>
          <p:cNvPr id="5" name="Image 4">
            <a:extLst>
              <a:ext uri="{FF2B5EF4-FFF2-40B4-BE49-F238E27FC236}">
                <a16:creationId xmlns:a16="http://schemas.microsoft.com/office/drawing/2014/main" id="{26B9EB3F-AE3E-436C-B19A-F36538741BC4}"/>
              </a:ext>
            </a:extLst>
          </p:cNvPr>
          <p:cNvPicPr>
            <a:picLocks noChangeAspect="1"/>
          </p:cNvPicPr>
          <p:nvPr/>
        </p:nvPicPr>
        <p:blipFill>
          <a:blip r:embed="rId3"/>
          <a:stretch>
            <a:fillRect/>
          </a:stretch>
        </p:blipFill>
        <p:spPr>
          <a:xfrm>
            <a:off x="228600" y="1969233"/>
            <a:ext cx="3037986" cy="2907567"/>
          </a:xfrm>
          <a:prstGeom prst="rect">
            <a:avLst/>
          </a:prstGeom>
          <a:ln>
            <a:noFill/>
          </a:ln>
          <a:effectLst>
            <a:outerShdw blurRad="190500" algn="tl" rotWithShape="0">
              <a:srgbClr val="000000">
                <a:alpha val="70000"/>
              </a:srgbClr>
            </a:outerShdw>
          </a:effectLst>
        </p:spPr>
      </p:pic>
      <p:sp>
        <p:nvSpPr>
          <p:cNvPr id="6" name="Légende : flèche vers le bas 5">
            <a:extLst>
              <a:ext uri="{FF2B5EF4-FFF2-40B4-BE49-F238E27FC236}">
                <a16:creationId xmlns:a16="http://schemas.microsoft.com/office/drawing/2014/main" id="{F05CE459-312E-4CE5-B15E-43AECFAF3503}"/>
              </a:ext>
            </a:extLst>
          </p:cNvPr>
          <p:cNvSpPr/>
          <p:nvPr/>
        </p:nvSpPr>
        <p:spPr>
          <a:xfrm>
            <a:off x="4419600" y="1698625"/>
            <a:ext cx="2362200" cy="620067"/>
          </a:xfrm>
          <a:prstGeom prst="downArrowCallou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fr-CA"/>
              <a:t>Si pas encore </a:t>
            </a:r>
            <a:r>
              <a:rPr lang="fr-CA" i="1"/>
              <a:t>Commit</a:t>
            </a:r>
            <a:endParaRPr lang="fr-CA"/>
          </a:p>
        </p:txBody>
      </p:sp>
      <p:sp>
        <p:nvSpPr>
          <p:cNvPr id="8" name="Légende : flèche vers le haut 7">
            <a:extLst>
              <a:ext uri="{FF2B5EF4-FFF2-40B4-BE49-F238E27FC236}">
                <a16:creationId xmlns:a16="http://schemas.microsoft.com/office/drawing/2014/main" id="{DE31D88A-9880-4E74-BED0-432346B5F1B1}"/>
              </a:ext>
            </a:extLst>
          </p:cNvPr>
          <p:cNvSpPr/>
          <p:nvPr/>
        </p:nvSpPr>
        <p:spPr>
          <a:xfrm>
            <a:off x="5600700" y="2636541"/>
            <a:ext cx="1800225" cy="620067"/>
          </a:xfrm>
          <a:prstGeom prst="upArrowCallou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fr-CA"/>
              <a:t>Si déjà </a:t>
            </a:r>
            <a:r>
              <a:rPr lang="fr-CA" i="1"/>
              <a:t>commit</a:t>
            </a:r>
            <a:endParaRPr lang="fr-CA"/>
          </a:p>
        </p:txBody>
      </p:sp>
      <p:pic>
        <p:nvPicPr>
          <p:cNvPr id="10" name="Image 9">
            <a:extLst>
              <a:ext uri="{FF2B5EF4-FFF2-40B4-BE49-F238E27FC236}">
                <a16:creationId xmlns:a16="http://schemas.microsoft.com/office/drawing/2014/main" id="{55916D87-298B-45DD-BB7C-E4234E81DC7F}"/>
              </a:ext>
            </a:extLst>
          </p:cNvPr>
          <p:cNvPicPr>
            <a:picLocks noChangeAspect="1"/>
          </p:cNvPicPr>
          <p:nvPr/>
        </p:nvPicPr>
        <p:blipFill>
          <a:blip r:embed="rId4"/>
          <a:stretch>
            <a:fillRect/>
          </a:stretch>
        </p:blipFill>
        <p:spPr>
          <a:xfrm>
            <a:off x="4429125" y="3725566"/>
            <a:ext cx="3543300" cy="21336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76535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37866D4-1C28-4C6C-AFDA-11484D0BDC57}"/>
              </a:ext>
            </a:extLst>
          </p:cNvPr>
          <p:cNvSpPr>
            <a:spLocks noGrp="1"/>
          </p:cNvSpPr>
          <p:nvPr>
            <p:ph type="ctrTitle"/>
          </p:nvPr>
        </p:nvSpPr>
        <p:spPr/>
        <p:txBody>
          <a:bodyPr/>
          <a:lstStyle/>
          <a:p>
            <a:r>
              <a:rPr lang="fr-CA"/>
              <a:t>Site: gitignore.io</a:t>
            </a:r>
          </a:p>
        </p:txBody>
      </p:sp>
      <p:sp>
        <p:nvSpPr>
          <p:cNvPr id="2" name="Sous-titre 1">
            <a:extLst>
              <a:ext uri="{FF2B5EF4-FFF2-40B4-BE49-F238E27FC236}">
                <a16:creationId xmlns:a16="http://schemas.microsoft.com/office/drawing/2014/main" id="{C85A47EA-7BD3-441E-B353-0385C32D06BF}"/>
              </a:ext>
            </a:extLst>
          </p:cNvPr>
          <p:cNvSpPr>
            <a:spLocks noGrp="1"/>
          </p:cNvSpPr>
          <p:nvPr>
            <p:ph type="subTitle" idx="1"/>
          </p:nvPr>
        </p:nvSpPr>
        <p:spPr>
          <a:xfrm>
            <a:off x="457200" y="1371600"/>
            <a:ext cx="8458200" cy="4419600"/>
          </a:xfrm>
        </p:spPr>
        <p:txBody>
          <a:bodyPr/>
          <a:lstStyle/>
          <a:p>
            <a:r>
              <a:rPr lang="fr-CA"/>
              <a:t>Site permettant de générer des fichiers </a:t>
            </a:r>
            <a:r>
              <a:rPr lang="fr-CA" err="1"/>
              <a:t>gitignore</a:t>
            </a:r>
            <a:r>
              <a:rPr lang="fr-CA"/>
              <a:t> selon les IDE/langages</a:t>
            </a:r>
          </a:p>
        </p:txBody>
      </p:sp>
      <p:pic>
        <p:nvPicPr>
          <p:cNvPr id="5" name="Image 4">
            <a:extLst>
              <a:ext uri="{FF2B5EF4-FFF2-40B4-BE49-F238E27FC236}">
                <a16:creationId xmlns:a16="http://schemas.microsoft.com/office/drawing/2014/main" id="{3AB23501-1710-484A-A9EE-DD063DF11817}"/>
              </a:ext>
            </a:extLst>
          </p:cNvPr>
          <p:cNvPicPr>
            <a:picLocks noChangeAspect="1"/>
          </p:cNvPicPr>
          <p:nvPr/>
        </p:nvPicPr>
        <p:blipFill>
          <a:blip r:embed="rId2"/>
          <a:stretch>
            <a:fillRect/>
          </a:stretch>
        </p:blipFill>
        <p:spPr>
          <a:xfrm>
            <a:off x="1614487" y="2438400"/>
            <a:ext cx="6143625" cy="38290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18923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3073757">
            <a:off x="-2759166" y="1249989"/>
            <a:ext cx="15491728" cy="2072019"/>
          </a:xfrm>
          <a:prstGeom prst="rect">
            <a:avLst/>
          </a:prstGeom>
        </p:spPr>
      </p:pic>
      <p:sp>
        <p:nvSpPr>
          <p:cNvPr id="49" name="Title 48"/>
          <p:cNvSpPr>
            <a:spLocks noGrp="1"/>
          </p:cNvSpPr>
          <p:nvPr>
            <p:ph type="ctrTitle"/>
          </p:nvPr>
        </p:nvSpPr>
        <p:spPr>
          <a:xfrm>
            <a:off x="1981200" y="1676400"/>
            <a:ext cx="7772400" cy="1470025"/>
          </a:xfrm>
          <a:ln>
            <a:noFill/>
          </a:ln>
        </p:spPr>
        <p:txBody>
          <a:bodyPr>
            <a:noAutofit/>
          </a:bodyPr>
          <a:lstStyle/>
          <a:p>
            <a:r>
              <a:rPr lang="en-US" sz="6000">
                <a:ln w="19050" cap="rnd" cmpd="sng">
                  <a:solidFill>
                    <a:schemeClr val="tx1"/>
                  </a:solidFill>
                </a:ln>
                <a:solidFill>
                  <a:schemeClr val="accent2"/>
                </a:solidFill>
                <a:effectLst>
                  <a:outerShdw blurRad="50800" dist="38100" dir="18900000" algn="bl" rotWithShape="0">
                    <a:prstClr val="black">
                      <a:alpha val="40000"/>
                    </a:prstClr>
                  </a:outerShdw>
                </a:effectLst>
                <a:latin typeface="Impact" pitchFamily="34" charset="0"/>
              </a:rPr>
              <a:t>Git </a:t>
            </a:r>
            <a:r>
              <a:rPr lang="en-US" sz="6000" err="1">
                <a:ln w="19050" cap="rnd" cmpd="sng">
                  <a:solidFill>
                    <a:schemeClr val="tx1"/>
                  </a:solidFill>
                </a:ln>
                <a:solidFill>
                  <a:schemeClr val="accent2"/>
                </a:solidFill>
                <a:effectLst>
                  <a:outerShdw blurRad="50800" dist="38100" dir="18900000" algn="bl" rotWithShape="0">
                    <a:prstClr val="black">
                      <a:alpha val="40000"/>
                    </a:prstClr>
                  </a:outerShdw>
                </a:effectLst>
                <a:latin typeface="Impact" pitchFamily="34" charset="0"/>
              </a:rPr>
              <a:t>GitKraken</a:t>
            </a:r>
            <a:endParaRPr lang="en-US" sz="4800">
              <a:ln w="19050" cap="rnd">
                <a:solidFill>
                  <a:schemeClr val="tx1"/>
                </a:solidFill>
              </a:ln>
              <a:solidFill>
                <a:schemeClr val="bg1">
                  <a:lumMod val="85000"/>
                </a:schemeClr>
              </a:solidFill>
              <a:latin typeface="Impact" pitchFamily="34" charset="0"/>
            </a:endParaRPr>
          </a:p>
        </p:txBody>
      </p:sp>
      <p:sp>
        <p:nvSpPr>
          <p:cNvPr id="39" name="Title 48"/>
          <p:cNvSpPr txBox="1">
            <a:spLocks/>
          </p:cNvSpPr>
          <p:nvPr/>
        </p:nvSpPr>
        <p:spPr>
          <a:xfrm>
            <a:off x="3124201" y="3385989"/>
            <a:ext cx="5905500" cy="2938611"/>
          </a:xfrm>
          <a:prstGeom prst="rect">
            <a:avLst/>
          </a:prstGeom>
        </p:spPr>
        <p:txBody>
          <a:bodyPr vert="horz" lIns="91440" tIns="45720" rIns="91440" bIns="45720" rtlCol="0" anchor="ctr">
            <a:noAutofit/>
          </a:bodyPr>
          <a:lstStyle>
            <a:lvl1pPr algn="l" defTabSz="914400" rtl="0" eaLnBrk="1" latinLnBrk="0" hangingPunct="1">
              <a:spcBef>
                <a:spcPct val="0"/>
              </a:spcBef>
              <a:buNone/>
              <a:defRPr sz="3200" kern="1200">
                <a:solidFill>
                  <a:schemeClr val="tx1"/>
                </a:solidFill>
                <a:latin typeface="+mj-lt"/>
                <a:ea typeface="+mj-ea"/>
                <a:cs typeface="+mj-cs"/>
              </a:defRPr>
            </a:lvl1pPr>
          </a:lstStyle>
          <a:p>
            <a:pPr algn="ctr"/>
            <a:r>
              <a:rPr lang="en-US" sz="4400">
                <a:latin typeface="Impact" pitchFamily="34" charset="0"/>
              </a:rPr>
              <a:t>Branches</a:t>
            </a:r>
          </a:p>
          <a:p>
            <a:pPr algn="ctr"/>
            <a:r>
              <a:rPr lang="en-US" sz="4400">
                <a:latin typeface="Impact" pitchFamily="34" charset="0"/>
              </a:rPr>
              <a:t>Fusion (</a:t>
            </a:r>
            <a:r>
              <a:rPr lang="en-US" sz="4400" i="1">
                <a:latin typeface="Impact" pitchFamily="34" charset="0"/>
              </a:rPr>
              <a:t>Merge</a:t>
            </a:r>
            <a:r>
              <a:rPr lang="en-US" sz="4400">
                <a:latin typeface="Impact" pitchFamily="34" charset="0"/>
              </a:rPr>
              <a:t>)</a:t>
            </a:r>
          </a:p>
          <a:p>
            <a:pPr algn="ctr"/>
            <a:endParaRPr lang="en-US" sz="4400">
              <a:latin typeface="Impact" pitchFamily="34" charset="0"/>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8382" y="4271962"/>
            <a:ext cx="2425700" cy="1819275"/>
          </a:xfrm>
          <a:prstGeom prst="rect">
            <a:avLst/>
          </a:prstGeom>
        </p:spPr>
      </p:pic>
    </p:spTree>
    <p:extLst>
      <p:ext uri="{BB962C8B-B14F-4D97-AF65-F5344CB8AC3E}">
        <p14:creationId xmlns:p14="http://schemas.microsoft.com/office/powerpoint/2010/main" val="2329716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500"/>
                                  </p:stCondLst>
                                  <p:childTnLst>
                                    <p:set>
                                      <p:cBhvr>
                                        <p:cTn id="6" dur="1" fill="hold">
                                          <p:stCondLst>
                                            <p:cond delay="0"/>
                                          </p:stCondLst>
                                        </p:cTn>
                                        <p:tgtEl>
                                          <p:spTgt spid="46"/>
                                        </p:tgtEl>
                                        <p:attrNameLst>
                                          <p:attrName>style.visibility</p:attrName>
                                        </p:attrNameLst>
                                      </p:cBhvr>
                                      <p:to>
                                        <p:strVal val="visible"/>
                                      </p:to>
                                    </p:set>
                                    <p:animEffect transition="in" filter="wipe(down)">
                                      <p:cBhvr>
                                        <p:cTn id="7" dur="1500"/>
                                        <p:tgtEl>
                                          <p:spTgt spid="46"/>
                                        </p:tgtEl>
                                      </p:cBhvr>
                                    </p:animEffect>
                                  </p:childTnLst>
                                </p:cTn>
                              </p:par>
                              <p:par>
                                <p:cTn id="8" presetID="10" presetClass="entr" presetSubtype="0" fill="hold" nodeType="withEffect">
                                  <p:stCondLst>
                                    <p:cond delay="20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100"/>
                                        <p:tgtEl>
                                          <p:spTgt spid="11"/>
                                        </p:tgtEl>
                                      </p:cBhvr>
                                    </p:animEffect>
                                  </p:childTnLst>
                                </p:cTn>
                              </p:par>
                              <p:par>
                                <p:cTn id="11" presetID="10" presetClass="entr" presetSubtype="0" fill="hold" grpId="0" nodeType="withEffect">
                                  <p:stCondLst>
                                    <p:cond delay="270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1000"/>
                                        <p:tgtEl>
                                          <p:spTgt spid="49"/>
                                        </p:tgtEl>
                                      </p:cBhvr>
                                    </p:animEffect>
                                  </p:childTnLst>
                                </p:cTn>
                              </p:par>
                              <p:par>
                                <p:cTn id="14" presetID="10" presetClass="entr" presetSubtype="0" fill="hold" grpId="0" nodeType="withEffect">
                                  <p:stCondLst>
                                    <p:cond delay="270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3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4F239A-01BC-4F39-A27E-65ABA9E101D8}"/>
              </a:ext>
            </a:extLst>
          </p:cNvPr>
          <p:cNvSpPr>
            <a:spLocks noGrp="1"/>
          </p:cNvSpPr>
          <p:nvPr>
            <p:ph type="ctrTitle"/>
          </p:nvPr>
        </p:nvSpPr>
        <p:spPr>
          <a:xfrm>
            <a:off x="-76200" y="621890"/>
            <a:ext cx="9067800" cy="762001"/>
          </a:xfrm>
        </p:spPr>
        <p:txBody>
          <a:bodyPr/>
          <a:lstStyle/>
          <a:p>
            <a:r>
              <a:rPr lang="fr-CA">
                <a:solidFill>
                  <a:schemeClr val="bg1"/>
                </a:solidFill>
              </a:rPr>
              <a:t>Séparation du travail en collaboration</a:t>
            </a:r>
            <a:endParaRPr lang="fr-CA" i="1">
              <a:solidFill>
                <a:schemeClr val="bg1"/>
              </a:solidFill>
            </a:endParaRPr>
          </a:p>
        </p:txBody>
      </p:sp>
      <p:sp>
        <p:nvSpPr>
          <p:cNvPr id="74" name="ZoneTexte 73">
            <a:extLst>
              <a:ext uri="{FF2B5EF4-FFF2-40B4-BE49-F238E27FC236}">
                <a16:creationId xmlns:a16="http://schemas.microsoft.com/office/drawing/2014/main" id="{5D7A0EB6-A835-4102-AACE-CE23FA1F7BE9}"/>
              </a:ext>
            </a:extLst>
          </p:cNvPr>
          <p:cNvSpPr txBox="1"/>
          <p:nvPr/>
        </p:nvSpPr>
        <p:spPr>
          <a:xfrm>
            <a:off x="152400" y="1350092"/>
            <a:ext cx="8839200" cy="1200329"/>
          </a:xfrm>
          <a:prstGeom prst="rect">
            <a:avLst/>
          </a:prstGeom>
          <a:noFill/>
        </p:spPr>
        <p:txBody>
          <a:bodyPr wrap="square" rtlCol="0">
            <a:spAutoFit/>
          </a:bodyPr>
          <a:lstStyle/>
          <a:p>
            <a:r>
              <a:rPr lang="fr-CA" sz="2400">
                <a:solidFill>
                  <a:schemeClr val="bg1"/>
                </a:solidFill>
              </a:rPr>
              <a:t>Il est fréquent pour les grandes applications que plusieurs personnes (ou équipes !) travaillent sur l’application en même temps pour différentes fonctionnalités.</a:t>
            </a:r>
          </a:p>
        </p:txBody>
      </p:sp>
      <p:sp>
        <p:nvSpPr>
          <p:cNvPr id="4" name="ZoneTexte 3">
            <a:extLst>
              <a:ext uri="{FF2B5EF4-FFF2-40B4-BE49-F238E27FC236}">
                <a16:creationId xmlns:a16="http://schemas.microsoft.com/office/drawing/2014/main" id="{40043D39-90E1-4C0A-81D3-ED83037413FC}"/>
              </a:ext>
            </a:extLst>
          </p:cNvPr>
          <p:cNvSpPr txBox="1"/>
          <p:nvPr/>
        </p:nvSpPr>
        <p:spPr>
          <a:xfrm>
            <a:off x="152400" y="2678458"/>
            <a:ext cx="3962400" cy="2308324"/>
          </a:xfrm>
          <a:prstGeom prst="rect">
            <a:avLst/>
          </a:prstGeom>
          <a:noFill/>
        </p:spPr>
        <p:txBody>
          <a:bodyPr wrap="square" rtlCol="0">
            <a:spAutoFit/>
          </a:bodyPr>
          <a:lstStyle/>
          <a:p>
            <a:pPr algn="ctr"/>
            <a:r>
              <a:rPr lang="fr-CA" sz="2400" b="1">
                <a:solidFill>
                  <a:schemeClr val="accent6">
                    <a:lumMod val="20000"/>
                    <a:lumOff val="80000"/>
                  </a:schemeClr>
                </a:solidFill>
              </a:rPr>
              <a:t>Fonctionnalité 1</a:t>
            </a:r>
          </a:p>
          <a:p>
            <a:pPr marL="342900" indent="-342900">
              <a:buFont typeface="Arial" panose="020B0604020202020204" pitchFamily="34" charset="0"/>
              <a:buChar char="•"/>
            </a:pPr>
            <a:r>
              <a:rPr lang="fr-CA" sz="2400">
                <a:solidFill>
                  <a:schemeClr val="accent6">
                    <a:lumMod val="20000"/>
                    <a:lumOff val="80000"/>
                  </a:schemeClr>
                </a:solidFill>
              </a:rPr>
              <a:t>Vue</a:t>
            </a:r>
          </a:p>
          <a:p>
            <a:pPr marL="342900" indent="-342900">
              <a:buFont typeface="Arial" panose="020B0604020202020204" pitchFamily="34" charset="0"/>
              <a:buChar char="•"/>
            </a:pPr>
            <a:r>
              <a:rPr lang="fr-CA" sz="2400">
                <a:solidFill>
                  <a:schemeClr val="accent6">
                    <a:lumMod val="20000"/>
                    <a:lumOff val="80000"/>
                  </a:schemeClr>
                </a:solidFill>
              </a:rPr>
              <a:t>Contrôleur</a:t>
            </a:r>
          </a:p>
          <a:p>
            <a:pPr marL="342900" indent="-342900">
              <a:buFont typeface="Arial" panose="020B0604020202020204" pitchFamily="34" charset="0"/>
              <a:buChar char="•"/>
            </a:pPr>
            <a:r>
              <a:rPr lang="fr-CA" sz="2400">
                <a:solidFill>
                  <a:schemeClr val="accent6">
                    <a:lumMod val="20000"/>
                    <a:lumOff val="80000"/>
                  </a:schemeClr>
                </a:solidFill>
              </a:rPr>
              <a:t>Accès aux données</a:t>
            </a:r>
          </a:p>
          <a:p>
            <a:pPr marL="342900" indent="-342900">
              <a:buFont typeface="Arial" panose="020B0604020202020204" pitchFamily="34" charset="0"/>
              <a:buChar char="•"/>
            </a:pPr>
            <a:r>
              <a:rPr lang="fr-CA" sz="2400">
                <a:solidFill>
                  <a:schemeClr val="accent6">
                    <a:lumMod val="20000"/>
                    <a:lumOff val="80000"/>
                  </a:schemeClr>
                </a:solidFill>
              </a:rPr>
              <a:t>Modèle</a:t>
            </a:r>
          </a:p>
          <a:p>
            <a:pPr marL="342900" indent="-342900">
              <a:buFont typeface="Arial" panose="020B0604020202020204" pitchFamily="34" charset="0"/>
              <a:buChar char="•"/>
            </a:pPr>
            <a:r>
              <a:rPr lang="fr-CA" sz="2400">
                <a:solidFill>
                  <a:schemeClr val="accent6">
                    <a:lumMod val="20000"/>
                    <a:lumOff val="80000"/>
                  </a:schemeClr>
                </a:solidFill>
              </a:rPr>
              <a:t>Logique d’affaires</a:t>
            </a:r>
          </a:p>
        </p:txBody>
      </p:sp>
      <p:sp>
        <p:nvSpPr>
          <p:cNvPr id="5" name="ZoneTexte 4">
            <a:extLst>
              <a:ext uri="{FF2B5EF4-FFF2-40B4-BE49-F238E27FC236}">
                <a16:creationId xmlns:a16="http://schemas.microsoft.com/office/drawing/2014/main" id="{DBCB61BC-4534-4E64-B200-1FED2C49920A}"/>
              </a:ext>
            </a:extLst>
          </p:cNvPr>
          <p:cNvSpPr txBox="1"/>
          <p:nvPr/>
        </p:nvSpPr>
        <p:spPr>
          <a:xfrm>
            <a:off x="4591396" y="2692313"/>
            <a:ext cx="3962400" cy="2308324"/>
          </a:xfrm>
          <a:prstGeom prst="rect">
            <a:avLst/>
          </a:prstGeom>
          <a:noFill/>
        </p:spPr>
        <p:txBody>
          <a:bodyPr wrap="square" rtlCol="0">
            <a:spAutoFit/>
          </a:bodyPr>
          <a:lstStyle/>
          <a:p>
            <a:pPr algn="ctr"/>
            <a:r>
              <a:rPr lang="fr-CA" sz="2400" b="1">
                <a:solidFill>
                  <a:schemeClr val="accent3">
                    <a:lumMod val="20000"/>
                    <a:lumOff val="80000"/>
                  </a:schemeClr>
                </a:solidFill>
              </a:rPr>
              <a:t>Fonctionnalité 2</a:t>
            </a:r>
          </a:p>
          <a:p>
            <a:pPr marL="342900" indent="-342900">
              <a:buFont typeface="Arial" panose="020B0604020202020204" pitchFamily="34" charset="0"/>
              <a:buChar char="•"/>
            </a:pPr>
            <a:r>
              <a:rPr lang="fr-CA" sz="2400">
                <a:solidFill>
                  <a:schemeClr val="accent3">
                    <a:lumMod val="20000"/>
                    <a:lumOff val="80000"/>
                  </a:schemeClr>
                </a:solidFill>
              </a:rPr>
              <a:t>Vue</a:t>
            </a:r>
          </a:p>
          <a:p>
            <a:pPr marL="342900" indent="-342900">
              <a:buFont typeface="Arial" panose="020B0604020202020204" pitchFamily="34" charset="0"/>
              <a:buChar char="•"/>
            </a:pPr>
            <a:r>
              <a:rPr lang="fr-CA" sz="2400">
                <a:solidFill>
                  <a:schemeClr val="accent3">
                    <a:lumMod val="20000"/>
                    <a:lumOff val="80000"/>
                  </a:schemeClr>
                </a:solidFill>
              </a:rPr>
              <a:t>Contrôleur</a:t>
            </a:r>
          </a:p>
          <a:p>
            <a:pPr marL="342900" indent="-342900">
              <a:buFont typeface="Arial" panose="020B0604020202020204" pitchFamily="34" charset="0"/>
              <a:buChar char="•"/>
            </a:pPr>
            <a:r>
              <a:rPr lang="fr-CA" sz="2400">
                <a:solidFill>
                  <a:schemeClr val="accent3">
                    <a:lumMod val="20000"/>
                    <a:lumOff val="80000"/>
                  </a:schemeClr>
                </a:solidFill>
              </a:rPr>
              <a:t>Accès aux données</a:t>
            </a:r>
          </a:p>
          <a:p>
            <a:pPr marL="342900" indent="-342900">
              <a:buFont typeface="Arial" panose="020B0604020202020204" pitchFamily="34" charset="0"/>
              <a:buChar char="•"/>
            </a:pPr>
            <a:r>
              <a:rPr lang="fr-CA" sz="2400">
                <a:solidFill>
                  <a:schemeClr val="accent3">
                    <a:lumMod val="20000"/>
                    <a:lumOff val="80000"/>
                  </a:schemeClr>
                </a:solidFill>
              </a:rPr>
              <a:t>Modèle</a:t>
            </a:r>
          </a:p>
          <a:p>
            <a:pPr marL="342900" indent="-342900">
              <a:buFont typeface="Arial" panose="020B0604020202020204" pitchFamily="34" charset="0"/>
              <a:buChar char="•"/>
            </a:pPr>
            <a:r>
              <a:rPr lang="fr-CA" sz="2400">
                <a:solidFill>
                  <a:schemeClr val="accent3">
                    <a:lumMod val="20000"/>
                    <a:lumOff val="80000"/>
                  </a:schemeClr>
                </a:solidFill>
              </a:rPr>
              <a:t>Logique d’affaires</a:t>
            </a:r>
          </a:p>
        </p:txBody>
      </p:sp>
      <p:sp>
        <p:nvSpPr>
          <p:cNvPr id="7" name="ZoneTexte 6">
            <a:extLst>
              <a:ext uri="{FF2B5EF4-FFF2-40B4-BE49-F238E27FC236}">
                <a16:creationId xmlns:a16="http://schemas.microsoft.com/office/drawing/2014/main" id="{B749B767-4FCE-49B8-B2F2-E9A3EA778148}"/>
              </a:ext>
            </a:extLst>
          </p:cNvPr>
          <p:cNvSpPr txBox="1"/>
          <p:nvPr/>
        </p:nvSpPr>
        <p:spPr>
          <a:xfrm>
            <a:off x="2152997" y="5257800"/>
            <a:ext cx="4609406" cy="830997"/>
          </a:xfrm>
          <a:prstGeom prst="rect">
            <a:avLst/>
          </a:prstGeom>
          <a:noFill/>
        </p:spPr>
        <p:txBody>
          <a:bodyPr wrap="square">
            <a:spAutoFit/>
          </a:bodyPr>
          <a:lstStyle/>
          <a:p>
            <a:pPr algn="ctr"/>
            <a:r>
              <a:rPr lang="fr-CA" sz="2400" b="1" i="1">
                <a:solidFill>
                  <a:schemeClr val="accent1"/>
                </a:solidFill>
              </a:rPr>
              <a:t>Comment doit-on séparer le travail entre les collègues de travail ?</a:t>
            </a:r>
          </a:p>
        </p:txBody>
      </p:sp>
      <p:sp>
        <p:nvSpPr>
          <p:cNvPr id="9" name="ZoneTexte 8">
            <a:extLst>
              <a:ext uri="{FF2B5EF4-FFF2-40B4-BE49-F238E27FC236}">
                <a16:creationId xmlns:a16="http://schemas.microsoft.com/office/drawing/2014/main" id="{59F2386E-4063-4A46-B29C-3F2258902F1D}"/>
              </a:ext>
            </a:extLst>
          </p:cNvPr>
          <p:cNvSpPr txBox="1"/>
          <p:nvPr/>
        </p:nvSpPr>
        <p:spPr>
          <a:xfrm>
            <a:off x="6614855" y="4970601"/>
            <a:ext cx="741910" cy="1261884"/>
          </a:xfrm>
          <a:prstGeom prst="rect">
            <a:avLst/>
          </a:prstGeom>
          <a:noFill/>
        </p:spPr>
        <p:txBody>
          <a:bodyPr wrap="square">
            <a:spAutoFit/>
          </a:bodyPr>
          <a:lstStyle/>
          <a:p>
            <a:pPr algn="ctr"/>
            <a:r>
              <a:rPr lang="fr-CA" sz="4000" b="1" i="0" strike="noStrike">
                <a:solidFill>
                  <a:schemeClr val="bg1"/>
                </a:solidFill>
                <a:effectLst/>
                <a:latin typeface="apple color emoji"/>
              </a:rPr>
              <a:t>?</a:t>
            </a:r>
          </a:p>
          <a:p>
            <a:pPr algn="ctr"/>
            <a:r>
              <a:rPr lang="fr-CA" sz="3600" b="1" i="0" strike="noStrike">
                <a:solidFill>
                  <a:schemeClr val="bg1"/>
                </a:solidFill>
                <a:effectLst/>
                <a:latin typeface="apple color emoji"/>
              </a:rPr>
              <a:t>👨‍🔧</a:t>
            </a:r>
            <a:endParaRPr lang="fr-CA" sz="3600" b="1">
              <a:solidFill>
                <a:schemeClr val="bg1"/>
              </a:solidFill>
            </a:endParaRPr>
          </a:p>
        </p:txBody>
      </p:sp>
      <p:sp>
        <p:nvSpPr>
          <p:cNvPr id="10" name="ZoneTexte 9">
            <a:extLst>
              <a:ext uri="{FF2B5EF4-FFF2-40B4-BE49-F238E27FC236}">
                <a16:creationId xmlns:a16="http://schemas.microsoft.com/office/drawing/2014/main" id="{432F79EF-4FF9-44AF-B814-D8A99A9EE99C}"/>
              </a:ext>
            </a:extLst>
          </p:cNvPr>
          <p:cNvSpPr txBox="1"/>
          <p:nvPr/>
        </p:nvSpPr>
        <p:spPr>
          <a:xfrm>
            <a:off x="7356765" y="4970601"/>
            <a:ext cx="741910" cy="1261884"/>
          </a:xfrm>
          <a:prstGeom prst="rect">
            <a:avLst/>
          </a:prstGeom>
          <a:noFill/>
        </p:spPr>
        <p:txBody>
          <a:bodyPr wrap="square">
            <a:spAutoFit/>
          </a:bodyPr>
          <a:lstStyle/>
          <a:p>
            <a:pPr algn="ctr"/>
            <a:r>
              <a:rPr lang="fr-CA" sz="4000" b="1" i="0" strike="noStrike">
                <a:solidFill>
                  <a:schemeClr val="bg1"/>
                </a:solidFill>
                <a:effectLst/>
                <a:latin typeface="apple color emoji"/>
              </a:rPr>
              <a:t>?</a:t>
            </a:r>
          </a:p>
          <a:p>
            <a:pPr algn="ctr"/>
            <a:r>
              <a:rPr lang="fr-CA" sz="3600" b="0" i="0" u="none" strike="noStrike">
                <a:solidFill>
                  <a:srgbClr val="2458A1"/>
                </a:solidFill>
                <a:effectLst/>
                <a:latin typeface="apple color emoji"/>
              </a:rPr>
              <a:t>🧙</a:t>
            </a:r>
            <a:endParaRPr lang="fr-CA" sz="3600" b="1">
              <a:solidFill>
                <a:schemeClr val="bg1"/>
              </a:solidFill>
            </a:endParaRPr>
          </a:p>
        </p:txBody>
      </p:sp>
      <p:sp>
        <p:nvSpPr>
          <p:cNvPr id="11" name="ZoneTexte 10">
            <a:extLst>
              <a:ext uri="{FF2B5EF4-FFF2-40B4-BE49-F238E27FC236}">
                <a16:creationId xmlns:a16="http://schemas.microsoft.com/office/drawing/2014/main" id="{0AF9852C-ACBD-40E6-9965-F0E18D6D6976}"/>
              </a:ext>
            </a:extLst>
          </p:cNvPr>
          <p:cNvSpPr txBox="1"/>
          <p:nvPr/>
        </p:nvSpPr>
        <p:spPr>
          <a:xfrm>
            <a:off x="8098675" y="4970601"/>
            <a:ext cx="741910" cy="1261884"/>
          </a:xfrm>
          <a:prstGeom prst="rect">
            <a:avLst/>
          </a:prstGeom>
          <a:noFill/>
        </p:spPr>
        <p:txBody>
          <a:bodyPr wrap="square">
            <a:spAutoFit/>
          </a:bodyPr>
          <a:lstStyle/>
          <a:p>
            <a:pPr algn="ctr"/>
            <a:r>
              <a:rPr lang="fr-CA" sz="4000" b="1" i="0" strike="noStrike">
                <a:solidFill>
                  <a:schemeClr val="bg1"/>
                </a:solidFill>
                <a:effectLst/>
                <a:latin typeface="apple color emoji"/>
              </a:rPr>
              <a:t>?</a:t>
            </a:r>
          </a:p>
          <a:p>
            <a:pPr algn="ctr"/>
            <a:r>
              <a:rPr lang="fr-CA" sz="3600" b="0" i="0" u="none" strike="noStrike">
                <a:solidFill>
                  <a:srgbClr val="2458A1"/>
                </a:solidFill>
                <a:effectLst/>
                <a:latin typeface="apple color emoji"/>
              </a:rPr>
              <a:t>🧙‍♀️</a:t>
            </a:r>
            <a:endParaRPr lang="fr-CA" sz="3600" b="1">
              <a:solidFill>
                <a:schemeClr val="bg1"/>
              </a:solidFill>
            </a:endParaRPr>
          </a:p>
        </p:txBody>
      </p:sp>
    </p:spTree>
    <p:extLst>
      <p:ext uri="{BB962C8B-B14F-4D97-AF65-F5344CB8AC3E}">
        <p14:creationId xmlns:p14="http://schemas.microsoft.com/office/powerpoint/2010/main" val="4037655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4F239A-01BC-4F39-A27E-65ABA9E101D8}"/>
              </a:ext>
            </a:extLst>
          </p:cNvPr>
          <p:cNvSpPr>
            <a:spLocks noGrp="1"/>
          </p:cNvSpPr>
          <p:nvPr>
            <p:ph type="ctrTitle"/>
          </p:nvPr>
        </p:nvSpPr>
        <p:spPr>
          <a:xfrm>
            <a:off x="-76200" y="621890"/>
            <a:ext cx="9067800" cy="762001"/>
          </a:xfrm>
        </p:spPr>
        <p:txBody>
          <a:bodyPr/>
          <a:lstStyle/>
          <a:p>
            <a:r>
              <a:rPr lang="fr-CA">
                <a:solidFill>
                  <a:schemeClr val="bg1"/>
                </a:solidFill>
              </a:rPr>
              <a:t>Séparation du travail en collaboration</a:t>
            </a:r>
            <a:endParaRPr lang="fr-CA" i="1">
              <a:solidFill>
                <a:schemeClr val="bg1"/>
              </a:solidFill>
            </a:endParaRPr>
          </a:p>
        </p:txBody>
      </p:sp>
      <p:sp>
        <p:nvSpPr>
          <p:cNvPr id="74" name="ZoneTexte 73">
            <a:extLst>
              <a:ext uri="{FF2B5EF4-FFF2-40B4-BE49-F238E27FC236}">
                <a16:creationId xmlns:a16="http://schemas.microsoft.com/office/drawing/2014/main" id="{5D7A0EB6-A835-4102-AACE-CE23FA1F7BE9}"/>
              </a:ext>
            </a:extLst>
          </p:cNvPr>
          <p:cNvSpPr txBox="1"/>
          <p:nvPr/>
        </p:nvSpPr>
        <p:spPr>
          <a:xfrm>
            <a:off x="152400" y="1350092"/>
            <a:ext cx="8839200" cy="4832092"/>
          </a:xfrm>
          <a:prstGeom prst="rect">
            <a:avLst/>
          </a:prstGeom>
          <a:noFill/>
        </p:spPr>
        <p:txBody>
          <a:bodyPr wrap="square" rtlCol="0">
            <a:spAutoFit/>
          </a:bodyPr>
          <a:lstStyle/>
          <a:p>
            <a:pPr algn="ctr"/>
            <a:r>
              <a:rPr lang="fr-CA" sz="2400" b="1" i="1">
                <a:solidFill>
                  <a:schemeClr val="accent1"/>
                </a:solidFill>
              </a:rPr>
              <a:t>Comment doit-on séparer le travail entre les collègues de travail ?</a:t>
            </a:r>
          </a:p>
          <a:p>
            <a:endParaRPr lang="fr-CA" sz="2400">
              <a:solidFill>
                <a:schemeClr val="bg1"/>
              </a:solidFill>
            </a:endParaRPr>
          </a:p>
          <a:p>
            <a:r>
              <a:rPr lang="fr-CA" sz="2400" b="1">
                <a:solidFill>
                  <a:schemeClr val="bg1"/>
                </a:solidFill>
              </a:rPr>
              <a:t>Par fonctionnalité ?</a:t>
            </a:r>
          </a:p>
          <a:p>
            <a:pPr marL="342900" indent="-342900">
              <a:buFont typeface="Arial" panose="020B0604020202020204" pitchFamily="34" charset="0"/>
              <a:buChar char="•"/>
            </a:pPr>
            <a:endParaRPr lang="fr-CA" sz="2400" b="1">
              <a:solidFill>
                <a:schemeClr val="bg1"/>
              </a:solidFill>
            </a:endParaRPr>
          </a:p>
          <a:p>
            <a:pPr marL="4664075" algn="ctr"/>
            <a:r>
              <a:rPr lang="fr-CA" sz="2000" i="1">
                <a:solidFill>
                  <a:schemeClr val="bg1"/>
                </a:solidFill>
              </a:rPr>
              <a:t>« Je fais tout le travail pour l’ajout d’un équipement, tu t’occupes de gérer le calcul des émissions »</a:t>
            </a:r>
          </a:p>
          <a:p>
            <a:pPr marL="4664075">
              <a:buFont typeface="Arial" panose="020B0604020202020204" pitchFamily="34" charset="0"/>
              <a:buChar char="•"/>
            </a:pPr>
            <a:endParaRPr lang="fr-CA" sz="2400">
              <a:solidFill>
                <a:schemeClr val="bg1"/>
              </a:solidFill>
            </a:endParaRPr>
          </a:p>
          <a:p>
            <a:pPr algn="ctr"/>
            <a:r>
              <a:rPr lang="fr-CA" sz="3200" b="1">
                <a:solidFill>
                  <a:srgbClr val="FF0000"/>
                </a:solidFill>
              </a:rPr>
              <a:t>Non !</a:t>
            </a:r>
          </a:p>
          <a:p>
            <a:endParaRPr lang="fr-CA" sz="2400">
              <a:solidFill>
                <a:schemeClr val="bg1"/>
              </a:solidFill>
            </a:endParaRPr>
          </a:p>
          <a:p>
            <a:r>
              <a:rPr lang="fr-CA" sz="2400">
                <a:solidFill>
                  <a:schemeClr val="bg1"/>
                </a:solidFill>
              </a:rPr>
              <a:t>La plupart des fonctionnalités sont trop grosses pour qu’une personne s’en occupe seule. Vous vous retrouverez avec un projet plein de fonctionnalités à moitié finies mais rien de terminé.</a:t>
            </a:r>
          </a:p>
        </p:txBody>
      </p:sp>
      <p:sp>
        <p:nvSpPr>
          <p:cNvPr id="4" name="ZoneTexte 3">
            <a:extLst>
              <a:ext uri="{FF2B5EF4-FFF2-40B4-BE49-F238E27FC236}">
                <a16:creationId xmlns:a16="http://schemas.microsoft.com/office/drawing/2014/main" id="{A0F01B91-FB38-4259-AAE4-0959755B106E}"/>
              </a:ext>
            </a:extLst>
          </p:cNvPr>
          <p:cNvSpPr txBox="1"/>
          <p:nvPr/>
        </p:nvSpPr>
        <p:spPr>
          <a:xfrm>
            <a:off x="152400" y="2678458"/>
            <a:ext cx="2209800" cy="1384995"/>
          </a:xfrm>
          <a:prstGeom prst="rect">
            <a:avLst/>
          </a:prstGeom>
          <a:noFill/>
        </p:spPr>
        <p:txBody>
          <a:bodyPr wrap="square" rtlCol="0">
            <a:spAutoFit/>
          </a:bodyPr>
          <a:lstStyle/>
          <a:p>
            <a:pPr algn="ctr"/>
            <a:r>
              <a:rPr lang="fr-CA" sz="1400" b="1">
                <a:solidFill>
                  <a:schemeClr val="accent6">
                    <a:lumMod val="20000"/>
                    <a:lumOff val="80000"/>
                  </a:schemeClr>
                </a:solidFill>
              </a:rPr>
              <a:t>Fonctionnalité 1</a:t>
            </a:r>
          </a:p>
          <a:p>
            <a:pPr marL="342900" indent="-342900">
              <a:buFont typeface="Arial" panose="020B0604020202020204" pitchFamily="34" charset="0"/>
              <a:buChar char="•"/>
            </a:pPr>
            <a:r>
              <a:rPr lang="fr-CA" sz="1400">
                <a:solidFill>
                  <a:schemeClr val="accent6">
                    <a:lumMod val="20000"/>
                    <a:lumOff val="80000"/>
                  </a:schemeClr>
                </a:solidFill>
              </a:rPr>
              <a:t>Vue</a:t>
            </a:r>
          </a:p>
          <a:p>
            <a:pPr marL="342900" indent="-342900">
              <a:buFont typeface="Arial" panose="020B0604020202020204" pitchFamily="34" charset="0"/>
              <a:buChar char="•"/>
            </a:pPr>
            <a:r>
              <a:rPr lang="fr-CA" sz="1400">
                <a:solidFill>
                  <a:schemeClr val="accent6">
                    <a:lumMod val="20000"/>
                    <a:lumOff val="80000"/>
                  </a:schemeClr>
                </a:solidFill>
              </a:rPr>
              <a:t>Contrôleur</a:t>
            </a:r>
          </a:p>
          <a:p>
            <a:pPr marL="342900" indent="-342900">
              <a:buFont typeface="Arial" panose="020B0604020202020204" pitchFamily="34" charset="0"/>
              <a:buChar char="•"/>
            </a:pPr>
            <a:r>
              <a:rPr lang="fr-CA" sz="1400">
                <a:solidFill>
                  <a:schemeClr val="accent6">
                    <a:lumMod val="20000"/>
                    <a:lumOff val="80000"/>
                  </a:schemeClr>
                </a:solidFill>
              </a:rPr>
              <a:t>Accès aux données</a:t>
            </a:r>
          </a:p>
          <a:p>
            <a:pPr marL="342900" indent="-342900">
              <a:buFont typeface="Arial" panose="020B0604020202020204" pitchFamily="34" charset="0"/>
              <a:buChar char="•"/>
            </a:pPr>
            <a:r>
              <a:rPr lang="fr-CA" sz="1400">
                <a:solidFill>
                  <a:schemeClr val="accent6">
                    <a:lumMod val="20000"/>
                    <a:lumOff val="80000"/>
                  </a:schemeClr>
                </a:solidFill>
              </a:rPr>
              <a:t>Modèle</a:t>
            </a:r>
          </a:p>
          <a:p>
            <a:pPr marL="342900" indent="-342900">
              <a:buFont typeface="Arial" panose="020B0604020202020204" pitchFamily="34" charset="0"/>
              <a:buChar char="•"/>
            </a:pPr>
            <a:r>
              <a:rPr lang="fr-CA" sz="1400">
                <a:solidFill>
                  <a:schemeClr val="accent6">
                    <a:lumMod val="20000"/>
                    <a:lumOff val="80000"/>
                  </a:schemeClr>
                </a:solidFill>
              </a:rPr>
              <a:t>Logique d’affaires</a:t>
            </a:r>
          </a:p>
        </p:txBody>
      </p:sp>
      <p:sp>
        <p:nvSpPr>
          <p:cNvPr id="5" name="ZoneTexte 4">
            <a:extLst>
              <a:ext uri="{FF2B5EF4-FFF2-40B4-BE49-F238E27FC236}">
                <a16:creationId xmlns:a16="http://schemas.microsoft.com/office/drawing/2014/main" id="{2FD3BF6A-A36A-415A-AC66-93F138BF4F02}"/>
              </a:ext>
            </a:extLst>
          </p:cNvPr>
          <p:cNvSpPr txBox="1"/>
          <p:nvPr/>
        </p:nvSpPr>
        <p:spPr>
          <a:xfrm>
            <a:off x="2384368" y="2678456"/>
            <a:ext cx="2209800" cy="1384995"/>
          </a:xfrm>
          <a:prstGeom prst="rect">
            <a:avLst/>
          </a:prstGeom>
          <a:noFill/>
        </p:spPr>
        <p:txBody>
          <a:bodyPr wrap="square" rtlCol="0">
            <a:spAutoFit/>
          </a:bodyPr>
          <a:lstStyle/>
          <a:p>
            <a:pPr algn="ctr"/>
            <a:r>
              <a:rPr lang="fr-CA" sz="1400" b="1">
                <a:solidFill>
                  <a:schemeClr val="accent3">
                    <a:lumMod val="20000"/>
                    <a:lumOff val="80000"/>
                  </a:schemeClr>
                </a:solidFill>
              </a:rPr>
              <a:t>Fonctionnalité 2</a:t>
            </a:r>
          </a:p>
          <a:p>
            <a:pPr marL="342900" indent="-342900">
              <a:buFont typeface="Arial" panose="020B0604020202020204" pitchFamily="34" charset="0"/>
              <a:buChar char="•"/>
            </a:pPr>
            <a:r>
              <a:rPr lang="fr-CA" sz="1400">
                <a:solidFill>
                  <a:schemeClr val="accent3">
                    <a:lumMod val="20000"/>
                    <a:lumOff val="80000"/>
                  </a:schemeClr>
                </a:solidFill>
              </a:rPr>
              <a:t>Vue</a:t>
            </a:r>
          </a:p>
          <a:p>
            <a:pPr marL="342900" indent="-342900">
              <a:buFont typeface="Arial" panose="020B0604020202020204" pitchFamily="34" charset="0"/>
              <a:buChar char="•"/>
            </a:pPr>
            <a:r>
              <a:rPr lang="fr-CA" sz="1400">
                <a:solidFill>
                  <a:schemeClr val="accent3">
                    <a:lumMod val="20000"/>
                    <a:lumOff val="80000"/>
                  </a:schemeClr>
                </a:solidFill>
              </a:rPr>
              <a:t>Contrôleur</a:t>
            </a:r>
          </a:p>
          <a:p>
            <a:pPr marL="342900" indent="-342900">
              <a:buFont typeface="Arial" panose="020B0604020202020204" pitchFamily="34" charset="0"/>
              <a:buChar char="•"/>
            </a:pPr>
            <a:r>
              <a:rPr lang="fr-CA" sz="1400">
                <a:solidFill>
                  <a:schemeClr val="accent3">
                    <a:lumMod val="20000"/>
                    <a:lumOff val="80000"/>
                  </a:schemeClr>
                </a:solidFill>
              </a:rPr>
              <a:t>Accès aux données</a:t>
            </a:r>
          </a:p>
          <a:p>
            <a:pPr marL="342900" indent="-342900">
              <a:buFont typeface="Arial" panose="020B0604020202020204" pitchFamily="34" charset="0"/>
              <a:buChar char="•"/>
            </a:pPr>
            <a:r>
              <a:rPr lang="fr-CA" sz="1400">
                <a:solidFill>
                  <a:schemeClr val="accent3">
                    <a:lumMod val="20000"/>
                    <a:lumOff val="80000"/>
                  </a:schemeClr>
                </a:solidFill>
              </a:rPr>
              <a:t>Modèle</a:t>
            </a:r>
          </a:p>
          <a:p>
            <a:pPr marL="342900" indent="-342900">
              <a:buFont typeface="Arial" panose="020B0604020202020204" pitchFamily="34" charset="0"/>
              <a:buChar char="•"/>
            </a:pPr>
            <a:r>
              <a:rPr lang="fr-CA" sz="1400">
                <a:solidFill>
                  <a:schemeClr val="accent3">
                    <a:lumMod val="20000"/>
                    <a:lumOff val="80000"/>
                  </a:schemeClr>
                </a:solidFill>
              </a:rPr>
              <a:t>Logique d’affaires</a:t>
            </a:r>
          </a:p>
        </p:txBody>
      </p:sp>
      <p:grpSp>
        <p:nvGrpSpPr>
          <p:cNvPr id="11" name="Groupe 10">
            <a:extLst>
              <a:ext uri="{FF2B5EF4-FFF2-40B4-BE49-F238E27FC236}">
                <a16:creationId xmlns:a16="http://schemas.microsoft.com/office/drawing/2014/main" id="{EB5BB341-B94F-4905-934E-E5CE523841C5}"/>
              </a:ext>
            </a:extLst>
          </p:cNvPr>
          <p:cNvGrpSpPr/>
          <p:nvPr/>
        </p:nvGrpSpPr>
        <p:grpSpPr>
          <a:xfrm>
            <a:off x="2373284" y="2678457"/>
            <a:ext cx="2287385" cy="1384995"/>
            <a:chOff x="2373284" y="2678457"/>
            <a:chExt cx="2287385" cy="1384995"/>
          </a:xfrm>
        </p:grpSpPr>
        <p:sp>
          <p:nvSpPr>
            <p:cNvPr id="7" name="Rectangle : coins arrondis 6">
              <a:extLst>
                <a:ext uri="{FF2B5EF4-FFF2-40B4-BE49-F238E27FC236}">
                  <a16:creationId xmlns:a16="http://schemas.microsoft.com/office/drawing/2014/main" id="{3C26F3E0-2EC9-42A9-BFF4-281CF1FEFE10}"/>
                </a:ext>
              </a:extLst>
            </p:cNvPr>
            <p:cNvSpPr/>
            <p:nvPr/>
          </p:nvSpPr>
          <p:spPr>
            <a:xfrm>
              <a:off x="2373284" y="2678457"/>
              <a:ext cx="2057400" cy="1384995"/>
            </a:xfrm>
            <a:prstGeom prst="roundRect">
              <a:avLst/>
            </a:prstGeom>
            <a:no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9" name="ZoneTexte 8">
              <a:extLst>
                <a:ext uri="{FF2B5EF4-FFF2-40B4-BE49-F238E27FC236}">
                  <a16:creationId xmlns:a16="http://schemas.microsoft.com/office/drawing/2014/main" id="{EB4E3805-B989-4B6F-A22F-DF8A1E27D792}"/>
                </a:ext>
              </a:extLst>
            </p:cNvPr>
            <p:cNvSpPr txBox="1"/>
            <p:nvPr/>
          </p:nvSpPr>
          <p:spPr>
            <a:xfrm>
              <a:off x="3918759" y="2813131"/>
              <a:ext cx="741910" cy="523220"/>
            </a:xfrm>
            <a:prstGeom prst="rect">
              <a:avLst/>
            </a:prstGeom>
            <a:noFill/>
          </p:spPr>
          <p:txBody>
            <a:bodyPr wrap="square">
              <a:spAutoFit/>
            </a:bodyPr>
            <a:lstStyle/>
            <a:p>
              <a:pPr algn="ctr"/>
              <a:r>
                <a:rPr lang="fr-CA" sz="2800" b="0" i="0" u="none" strike="noStrike">
                  <a:solidFill>
                    <a:srgbClr val="2458A1"/>
                  </a:solidFill>
                  <a:effectLst/>
                  <a:latin typeface="apple color emoji"/>
                </a:rPr>
                <a:t>🧙</a:t>
              </a:r>
              <a:endParaRPr lang="fr-CA" sz="2800" b="1">
                <a:solidFill>
                  <a:schemeClr val="bg1"/>
                </a:solidFill>
              </a:endParaRPr>
            </a:p>
          </p:txBody>
        </p:sp>
      </p:grpSp>
      <p:sp>
        <p:nvSpPr>
          <p:cNvPr id="10" name="ZoneTexte 9">
            <a:extLst>
              <a:ext uri="{FF2B5EF4-FFF2-40B4-BE49-F238E27FC236}">
                <a16:creationId xmlns:a16="http://schemas.microsoft.com/office/drawing/2014/main" id="{6BEFCB21-5776-448C-98AC-BCF94AC162AF}"/>
              </a:ext>
            </a:extLst>
          </p:cNvPr>
          <p:cNvSpPr txBox="1"/>
          <p:nvPr/>
        </p:nvSpPr>
        <p:spPr>
          <a:xfrm>
            <a:off x="1534737" y="4307235"/>
            <a:ext cx="1350125" cy="523220"/>
          </a:xfrm>
          <a:prstGeom prst="rect">
            <a:avLst/>
          </a:prstGeom>
          <a:noFill/>
        </p:spPr>
        <p:txBody>
          <a:bodyPr wrap="square">
            <a:spAutoFit/>
          </a:bodyPr>
          <a:lstStyle/>
          <a:p>
            <a:pPr algn="ctr"/>
            <a:r>
              <a:rPr lang="fr-CA" sz="2800" b="0" i="0" u="none" strike="noStrike">
                <a:solidFill>
                  <a:srgbClr val="2458A1"/>
                </a:solidFill>
                <a:effectLst/>
                <a:latin typeface="apple color emoji"/>
              </a:rPr>
              <a:t>🧙‍♀️ </a:t>
            </a:r>
            <a:r>
              <a:rPr lang="fr-CA" sz="2800" b="1" i="0" u="none" strike="noStrike">
                <a:solidFill>
                  <a:schemeClr val="bg1"/>
                </a:solidFill>
                <a:effectLst/>
                <a:latin typeface="apple color emoji"/>
                <a:sym typeface="Wingdings" panose="05000000000000000000" pitchFamily="2" charset="2"/>
              </a:rPr>
              <a:t></a:t>
            </a:r>
            <a:endParaRPr lang="fr-CA" sz="2800" b="1">
              <a:solidFill>
                <a:schemeClr val="bg1"/>
              </a:solidFill>
            </a:endParaRPr>
          </a:p>
        </p:txBody>
      </p:sp>
      <p:grpSp>
        <p:nvGrpSpPr>
          <p:cNvPr id="12" name="Groupe 11">
            <a:extLst>
              <a:ext uri="{FF2B5EF4-FFF2-40B4-BE49-F238E27FC236}">
                <a16:creationId xmlns:a16="http://schemas.microsoft.com/office/drawing/2014/main" id="{49F6E16C-EBC2-4FAE-8FA5-70DF739FD61D}"/>
              </a:ext>
            </a:extLst>
          </p:cNvPr>
          <p:cNvGrpSpPr/>
          <p:nvPr/>
        </p:nvGrpSpPr>
        <p:grpSpPr>
          <a:xfrm>
            <a:off x="152400" y="2678458"/>
            <a:ext cx="2286000" cy="1384995"/>
            <a:chOff x="152400" y="2678458"/>
            <a:chExt cx="2286000" cy="1384995"/>
          </a:xfrm>
        </p:grpSpPr>
        <p:sp>
          <p:nvSpPr>
            <p:cNvPr id="3" name="Rectangle : coins arrondis 2">
              <a:extLst>
                <a:ext uri="{FF2B5EF4-FFF2-40B4-BE49-F238E27FC236}">
                  <a16:creationId xmlns:a16="http://schemas.microsoft.com/office/drawing/2014/main" id="{862D7C1C-F833-45AB-8747-27AB148DA03C}"/>
                </a:ext>
              </a:extLst>
            </p:cNvPr>
            <p:cNvSpPr/>
            <p:nvPr/>
          </p:nvSpPr>
          <p:spPr>
            <a:xfrm>
              <a:off x="152400" y="2678458"/>
              <a:ext cx="2057400" cy="1384995"/>
            </a:xfrm>
            <a:prstGeom prst="roundRect">
              <a:avLst/>
            </a:prstGeom>
            <a:no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3" name="ZoneTexte 12">
              <a:extLst>
                <a:ext uri="{FF2B5EF4-FFF2-40B4-BE49-F238E27FC236}">
                  <a16:creationId xmlns:a16="http://schemas.microsoft.com/office/drawing/2014/main" id="{40B50C81-F4DC-4933-BDF5-4E54707EA7AF}"/>
                </a:ext>
              </a:extLst>
            </p:cNvPr>
            <p:cNvSpPr txBox="1"/>
            <p:nvPr/>
          </p:nvSpPr>
          <p:spPr>
            <a:xfrm>
              <a:off x="1696490" y="2813131"/>
              <a:ext cx="741910" cy="523220"/>
            </a:xfrm>
            <a:prstGeom prst="rect">
              <a:avLst/>
            </a:prstGeom>
            <a:noFill/>
          </p:spPr>
          <p:txBody>
            <a:bodyPr wrap="square">
              <a:spAutoFit/>
            </a:bodyPr>
            <a:lstStyle/>
            <a:p>
              <a:pPr algn="ctr"/>
              <a:r>
                <a:rPr lang="fr-CA" sz="2800" b="1" i="0" strike="noStrike">
                  <a:solidFill>
                    <a:schemeClr val="bg1"/>
                  </a:solidFill>
                  <a:effectLst/>
                  <a:latin typeface="apple color emoji"/>
                </a:rPr>
                <a:t>👨‍🔧</a:t>
              </a:r>
              <a:endParaRPr lang="fr-CA" sz="2800" b="1">
                <a:solidFill>
                  <a:schemeClr val="bg1"/>
                </a:solidFill>
              </a:endParaRPr>
            </a:p>
          </p:txBody>
        </p:sp>
      </p:grpSp>
    </p:spTree>
    <p:extLst>
      <p:ext uri="{BB962C8B-B14F-4D97-AF65-F5344CB8AC3E}">
        <p14:creationId xmlns:p14="http://schemas.microsoft.com/office/powerpoint/2010/main" val="671734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xEl>
                                              <p:pRg st="2" end="2"/>
                                            </p:txEl>
                                          </p:spTgt>
                                        </p:tgtEl>
                                        <p:attrNameLst>
                                          <p:attrName>style.visibility</p:attrName>
                                        </p:attrNameLst>
                                      </p:cBhvr>
                                      <p:to>
                                        <p:strVal val="visible"/>
                                      </p:to>
                                    </p:set>
                                    <p:animEffect transition="in" filter="fade">
                                      <p:cBhvr>
                                        <p:cTn id="7" dur="500"/>
                                        <p:tgtEl>
                                          <p:spTgt spid="74">
                                            <p:txEl>
                                              <p:pRg st="2" end="2"/>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4">
                                            <p:txEl>
                                              <p:pRg st="4" end="4"/>
                                            </p:txEl>
                                          </p:spTgt>
                                        </p:tgtEl>
                                        <p:attrNameLst>
                                          <p:attrName>style.visibility</p:attrName>
                                        </p:attrNameLst>
                                      </p:cBhvr>
                                      <p:to>
                                        <p:strVal val="visible"/>
                                      </p:to>
                                    </p:set>
                                    <p:animEffect transition="in" filter="fade">
                                      <p:cBhvr>
                                        <p:cTn id="19" dur="500"/>
                                        <p:tgtEl>
                                          <p:spTgt spid="74">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4">
                                            <p:txEl>
                                              <p:pRg st="6" end="6"/>
                                            </p:txEl>
                                          </p:spTgt>
                                        </p:tgtEl>
                                        <p:attrNameLst>
                                          <p:attrName>style.visibility</p:attrName>
                                        </p:attrNameLst>
                                      </p:cBhvr>
                                      <p:to>
                                        <p:strVal val="visible"/>
                                      </p:to>
                                    </p:set>
                                    <p:animEffect transition="in" filter="fade">
                                      <p:cBhvr>
                                        <p:cTn id="24" dur="500"/>
                                        <p:tgtEl>
                                          <p:spTgt spid="74">
                                            <p:txEl>
                                              <p:pRg st="6" end="6"/>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74">
                                            <p:txEl>
                                              <p:pRg st="8" end="8"/>
                                            </p:txEl>
                                          </p:spTgt>
                                        </p:tgtEl>
                                        <p:attrNameLst>
                                          <p:attrName>style.visibility</p:attrName>
                                        </p:attrNameLst>
                                      </p:cBhvr>
                                      <p:to>
                                        <p:strVal val="visible"/>
                                      </p:to>
                                    </p:set>
                                    <p:animEffect transition="in" filter="fade">
                                      <p:cBhvr>
                                        <p:cTn id="28" dur="500"/>
                                        <p:tgtEl>
                                          <p:spTgt spid="74">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4F239A-01BC-4F39-A27E-65ABA9E101D8}"/>
              </a:ext>
            </a:extLst>
          </p:cNvPr>
          <p:cNvSpPr>
            <a:spLocks noGrp="1"/>
          </p:cNvSpPr>
          <p:nvPr>
            <p:ph type="ctrTitle"/>
          </p:nvPr>
        </p:nvSpPr>
        <p:spPr>
          <a:xfrm>
            <a:off x="-76200" y="621890"/>
            <a:ext cx="9067800" cy="762001"/>
          </a:xfrm>
        </p:spPr>
        <p:txBody>
          <a:bodyPr/>
          <a:lstStyle/>
          <a:p>
            <a:r>
              <a:rPr lang="fr-CA">
                <a:solidFill>
                  <a:schemeClr val="bg1"/>
                </a:solidFill>
              </a:rPr>
              <a:t>Séparation du travail en collaboration</a:t>
            </a:r>
            <a:endParaRPr lang="fr-CA" i="1">
              <a:solidFill>
                <a:schemeClr val="bg1"/>
              </a:solidFill>
            </a:endParaRPr>
          </a:p>
        </p:txBody>
      </p:sp>
      <p:sp>
        <p:nvSpPr>
          <p:cNvPr id="74" name="ZoneTexte 73">
            <a:extLst>
              <a:ext uri="{FF2B5EF4-FFF2-40B4-BE49-F238E27FC236}">
                <a16:creationId xmlns:a16="http://schemas.microsoft.com/office/drawing/2014/main" id="{5D7A0EB6-A835-4102-AACE-CE23FA1F7BE9}"/>
              </a:ext>
            </a:extLst>
          </p:cNvPr>
          <p:cNvSpPr txBox="1"/>
          <p:nvPr/>
        </p:nvSpPr>
        <p:spPr>
          <a:xfrm>
            <a:off x="152400" y="1350092"/>
            <a:ext cx="8839200" cy="4955203"/>
          </a:xfrm>
          <a:prstGeom prst="rect">
            <a:avLst/>
          </a:prstGeom>
          <a:noFill/>
        </p:spPr>
        <p:txBody>
          <a:bodyPr wrap="square" rtlCol="0">
            <a:spAutoFit/>
          </a:bodyPr>
          <a:lstStyle/>
          <a:p>
            <a:pPr algn="ctr"/>
            <a:r>
              <a:rPr lang="fr-CA" sz="2400" b="1" i="1">
                <a:solidFill>
                  <a:schemeClr val="accent1"/>
                </a:solidFill>
              </a:rPr>
              <a:t>Comment doit-on séparer le travail entre les collègues de travail ?</a:t>
            </a:r>
          </a:p>
          <a:p>
            <a:endParaRPr lang="fr-CA" sz="2400">
              <a:solidFill>
                <a:schemeClr val="bg1"/>
              </a:solidFill>
            </a:endParaRPr>
          </a:p>
          <a:p>
            <a:r>
              <a:rPr lang="fr-CA" sz="2400" b="1">
                <a:solidFill>
                  <a:schemeClr val="bg1"/>
                </a:solidFill>
              </a:rPr>
              <a:t>Par technologie ?</a:t>
            </a:r>
          </a:p>
          <a:p>
            <a:endParaRPr lang="fr-CA" sz="1200" b="1">
              <a:solidFill>
                <a:schemeClr val="bg1"/>
              </a:solidFill>
            </a:endParaRPr>
          </a:p>
          <a:p>
            <a:pPr marL="4664075" algn="ctr"/>
            <a:r>
              <a:rPr lang="fr-CA" sz="2000" i="1">
                <a:solidFill>
                  <a:schemeClr val="bg1"/>
                </a:solidFill>
              </a:rPr>
              <a:t>«  Je fais l’interface graphique de toutes les fonctionnalités, tu fais la base de données pour toutes les fonctionnalités »</a:t>
            </a:r>
          </a:p>
          <a:p>
            <a:pPr marL="4664075">
              <a:buFont typeface="Arial" panose="020B0604020202020204" pitchFamily="34" charset="0"/>
              <a:buChar char="•"/>
            </a:pPr>
            <a:endParaRPr lang="fr-CA" sz="1600">
              <a:solidFill>
                <a:schemeClr val="bg1"/>
              </a:solidFill>
            </a:endParaRPr>
          </a:p>
          <a:p>
            <a:pPr algn="ctr"/>
            <a:r>
              <a:rPr lang="fr-CA" sz="3200" b="1">
                <a:solidFill>
                  <a:srgbClr val="FF0000"/>
                </a:solidFill>
              </a:rPr>
              <a:t>Non !</a:t>
            </a:r>
          </a:p>
          <a:p>
            <a:endParaRPr lang="fr-CA" sz="2400">
              <a:solidFill>
                <a:schemeClr val="bg1"/>
              </a:solidFill>
            </a:endParaRPr>
          </a:p>
          <a:p>
            <a:r>
              <a:rPr lang="fr-CA" sz="2400">
                <a:solidFill>
                  <a:schemeClr val="bg1"/>
                </a:solidFill>
              </a:rPr>
              <a:t>Vous ne serez pas polyvalents. Vous dépendez de la disponibilité des membres de l’équipe. Certaines tâches prennent beaucoup plus de temps que d’autres : certaines personnes seront surchargées.</a:t>
            </a:r>
          </a:p>
        </p:txBody>
      </p:sp>
      <p:sp>
        <p:nvSpPr>
          <p:cNvPr id="4" name="ZoneTexte 3">
            <a:extLst>
              <a:ext uri="{FF2B5EF4-FFF2-40B4-BE49-F238E27FC236}">
                <a16:creationId xmlns:a16="http://schemas.microsoft.com/office/drawing/2014/main" id="{A0F01B91-FB38-4259-AAE4-0959755B106E}"/>
              </a:ext>
            </a:extLst>
          </p:cNvPr>
          <p:cNvSpPr txBox="1"/>
          <p:nvPr/>
        </p:nvSpPr>
        <p:spPr>
          <a:xfrm>
            <a:off x="152400" y="2678458"/>
            <a:ext cx="2209800" cy="1384995"/>
          </a:xfrm>
          <a:prstGeom prst="rect">
            <a:avLst/>
          </a:prstGeom>
          <a:noFill/>
        </p:spPr>
        <p:txBody>
          <a:bodyPr wrap="square" rtlCol="0">
            <a:spAutoFit/>
          </a:bodyPr>
          <a:lstStyle/>
          <a:p>
            <a:pPr algn="ctr"/>
            <a:r>
              <a:rPr lang="fr-CA" sz="1400" b="1">
                <a:solidFill>
                  <a:schemeClr val="accent6">
                    <a:lumMod val="20000"/>
                    <a:lumOff val="80000"/>
                  </a:schemeClr>
                </a:solidFill>
              </a:rPr>
              <a:t>Fonctionnalité 1</a:t>
            </a:r>
          </a:p>
          <a:p>
            <a:pPr marL="342900" indent="-342900">
              <a:buFont typeface="Arial" panose="020B0604020202020204" pitchFamily="34" charset="0"/>
              <a:buChar char="•"/>
            </a:pPr>
            <a:r>
              <a:rPr lang="fr-CA" sz="1400">
                <a:solidFill>
                  <a:schemeClr val="accent6">
                    <a:lumMod val="20000"/>
                    <a:lumOff val="80000"/>
                  </a:schemeClr>
                </a:solidFill>
              </a:rPr>
              <a:t>Vue</a:t>
            </a:r>
          </a:p>
          <a:p>
            <a:pPr marL="342900" indent="-342900">
              <a:buFont typeface="Arial" panose="020B0604020202020204" pitchFamily="34" charset="0"/>
              <a:buChar char="•"/>
            </a:pPr>
            <a:r>
              <a:rPr lang="fr-CA" sz="1400">
                <a:solidFill>
                  <a:schemeClr val="accent6">
                    <a:lumMod val="20000"/>
                    <a:lumOff val="80000"/>
                  </a:schemeClr>
                </a:solidFill>
              </a:rPr>
              <a:t>Contrôleur</a:t>
            </a:r>
          </a:p>
          <a:p>
            <a:pPr marL="342900" indent="-342900">
              <a:buFont typeface="Arial" panose="020B0604020202020204" pitchFamily="34" charset="0"/>
              <a:buChar char="•"/>
            </a:pPr>
            <a:r>
              <a:rPr lang="fr-CA" sz="1400">
                <a:solidFill>
                  <a:schemeClr val="accent6">
                    <a:lumMod val="20000"/>
                    <a:lumOff val="80000"/>
                  </a:schemeClr>
                </a:solidFill>
              </a:rPr>
              <a:t>Accès aux données</a:t>
            </a:r>
          </a:p>
          <a:p>
            <a:pPr marL="342900" indent="-342900">
              <a:buFont typeface="Arial" panose="020B0604020202020204" pitchFamily="34" charset="0"/>
              <a:buChar char="•"/>
            </a:pPr>
            <a:r>
              <a:rPr lang="fr-CA" sz="1400">
                <a:solidFill>
                  <a:schemeClr val="accent6">
                    <a:lumMod val="20000"/>
                    <a:lumOff val="80000"/>
                  </a:schemeClr>
                </a:solidFill>
              </a:rPr>
              <a:t>Modèle</a:t>
            </a:r>
          </a:p>
          <a:p>
            <a:pPr marL="342900" indent="-342900">
              <a:buFont typeface="Arial" panose="020B0604020202020204" pitchFamily="34" charset="0"/>
              <a:buChar char="•"/>
            </a:pPr>
            <a:r>
              <a:rPr lang="fr-CA" sz="1400">
                <a:solidFill>
                  <a:schemeClr val="accent6">
                    <a:lumMod val="20000"/>
                    <a:lumOff val="80000"/>
                  </a:schemeClr>
                </a:solidFill>
              </a:rPr>
              <a:t>Logique d’affaires</a:t>
            </a:r>
          </a:p>
        </p:txBody>
      </p:sp>
      <p:sp>
        <p:nvSpPr>
          <p:cNvPr id="5" name="ZoneTexte 4">
            <a:extLst>
              <a:ext uri="{FF2B5EF4-FFF2-40B4-BE49-F238E27FC236}">
                <a16:creationId xmlns:a16="http://schemas.microsoft.com/office/drawing/2014/main" id="{2FD3BF6A-A36A-415A-AC66-93F138BF4F02}"/>
              </a:ext>
            </a:extLst>
          </p:cNvPr>
          <p:cNvSpPr txBox="1"/>
          <p:nvPr/>
        </p:nvSpPr>
        <p:spPr>
          <a:xfrm>
            <a:off x="2384368" y="2678456"/>
            <a:ext cx="2209800" cy="1384995"/>
          </a:xfrm>
          <a:prstGeom prst="rect">
            <a:avLst/>
          </a:prstGeom>
          <a:noFill/>
        </p:spPr>
        <p:txBody>
          <a:bodyPr wrap="square" rtlCol="0">
            <a:spAutoFit/>
          </a:bodyPr>
          <a:lstStyle/>
          <a:p>
            <a:pPr algn="ctr"/>
            <a:r>
              <a:rPr lang="fr-CA" sz="1400" b="1">
                <a:solidFill>
                  <a:schemeClr val="accent3">
                    <a:lumMod val="20000"/>
                    <a:lumOff val="80000"/>
                  </a:schemeClr>
                </a:solidFill>
              </a:rPr>
              <a:t>Fonctionnalité 2</a:t>
            </a:r>
          </a:p>
          <a:p>
            <a:pPr marL="342900" indent="-342900">
              <a:buFont typeface="Arial" panose="020B0604020202020204" pitchFamily="34" charset="0"/>
              <a:buChar char="•"/>
            </a:pPr>
            <a:r>
              <a:rPr lang="fr-CA" sz="1400">
                <a:solidFill>
                  <a:schemeClr val="accent3">
                    <a:lumMod val="20000"/>
                    <a:lumOff val="80000"/>
                  </a:schemeClr>
                </a:solidFill>
              </a:rPr>
              <a:t>Vue</a:t>
            </a:r>
          </a:p>
          <a:p>
            <a:pPr marL="342900" indent="-342900">
              <a:buFont typeface="Arial" panose="020B0604020202020204" pitchFamily="34" charset="0"/>
              <a:buChar char="•"/>
            </a:pPr>
            <a:r>
              <a:rPr lang="fr-CA" sz="1400">
                <a:solidFill>
                  <a:schemeClr val="accent3">
                    <a:lumMod val="20000"/>
                    <a:lumOff val="80000"/>
                  </a:schemeClr>
                </a:solidFill>
              </a:rPr>
              <a:t>Contrôleur</a:t>
            </a:r>
          </a:p>
          <a:p>
            <a:pPr marL="342900" indent="-342900">
              <a:buFont typeface="Arial" panose="020B0604020202020204" pitchFamily="34" charset="0"/>
              <a:buChar char="•"/>
            </a:pPr>
            <a:r>
              <a:rPr lang="fr-CA" sz="1400">
                <a:solidFill>
                  <a:schemeClr val="accent3">
                    <a:lumMod val="20000"/>
                    <a:lumOff val="80000"/>
                  </a:schemeClr>
                </a:solidFill>
              </a:rPr>
              <a:t>Accès aux données</a:t>
            </a:r>
          </a:p>
          <a:p>
            <a:pPr marL="342900" indent="-342900">
              <a:buFont typeface="Arial" panose="020B0604020202020204" pitchFamily="34" charset="0"/>
              <a:buChar char="•"/>
            </a:pPr>
            <a:r>
              <a:rPr lang="fr-CA" sz="1400">
                <a:solidFill>
                  <a:schemeClr val="accent3">
                    <a:lumMod val="20000"/>
                    <a:lumOff val="80000"/>
                  </a:schemeClr>
                </a:solidFill>
              </a:rPr>
              <a:t>Modèle</a:t>
            </a:r>
          </a:p>
          <a:p>
            <a:pPr marL="342900" indent="-342900">
              <a:buFont typeface="Arial" panose="020B0604020202020204" pitchFamily="34" charset="0"/>
              <a:buChar char="•"/>
            </a:pPr>
            <a:r>
              <a:rPr lang="fr-CA" sz="1400">
                <a:solidFill>
                  <a:schemeClr val="accent3">
                    <a:lumMod val="20000"/>
                    <a:lumOff val="80000"/>
                  </a:schemeClr>
                </a:solidFill>
              </a:rPr>
              <a:t>Logique d’affaires</a:t>
            </a:r>
          </a:p>
        </p:txBody>
      </p:sp>
      <p:grpSp>
        <p:nvGrpSpPr>
          <p:cNvPr id="6" name="Groupe 5">
            <a:extLst>
              <a:ext uri="{FF2B5EF4-FFF2-40B4-BE49-F238E27FC236}">
                <a16:creationId xmlns:a16="http://schemas.microsoft.com/office/drawing/2014/main" id="{DE2E87ED-F2E0-4AAE-AFA6-86B84EEAD025}"/>
              </a:ext>
            </a:extLst>
          </p:cNvPr>
          <p:cNvGrpSpPr/>
          <p:nvPr/>
        </p:nvGrpSpPr>
        <p:grpSpPr>
          <a:xfrm>
            <a:off x="152400" y="2677180"/>
            <a:ext cx="4649239" cy="523220"/>
            <a:chOff x="152400" y="2677180"/>
            <a:chExt cx="4649239" cy="523220"/>
          </a:xfrm>
        </p:grpSpPr>
        <p:sp>
          <p:nvSpPr>
            <p:cNvPr id="3" name="Rectangle : coins arrondis 2">
              <a:extLst>
                <a:ext uri="{FF2B5EF4-FFF2-40B4-BE49-F238E27FC236}">
                  <a16:creationId xmlns:a16="http://schemas.microsoft.com/office/drawing/2014/main" id="{862D7C1C-F833-45AB-8747-27AB148DA03C}"/>
                </a:ext>
              </a:extLst>
            </p:cNvPr>
            <p:cNvSpPr/>
            <p:nvPr/>
          </p:nvSpPr>
          <p:spPr>
            <a:xfrm>
              <a:off x="152400" y="2962182"/>
              <a:ext cx="4278284" cy="185491"/>
            </a:xfrm>
            <a:prstGeom prst="roundRect">
              <a:avLst/>
            </a:prstGeom>
            <a:no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1" name="ZoneTexte 10">
              <a:extLst>
                <a:ext uri="{FF2B5EF4-FFF2-40B4-BE49-F238E27FC236}">
                  <a16:creationId xmlns:a16="http://schemas.microsoft.com/office/drawing/2014/main" id="{D99B7F65-AE40-4AA0-8895-16440D2FF002}"/>
                </a:ext>
              </a:extLst>
            </p:cNvPr>
            <p:cNvSpPr txBox="1"/>
            <p:nvPr/>
          </p:nvSpPr>
          <p:spPr>
            <a:xfrm>
              <a:off x="4059729" y="2677180"/>
              <a:ext cx="741910" cy="523220"/>
            </a:xfrm>
            <a:prstGeom prst="rect">
              <a:avLst/>
            </a:prstGeom>
            <a:noFill/>
          </p:spPr>
          <p:txBody>
            <a:bodyPr wrap="square">
              <a:spAutoFit/>
            </a:bodyPr>
            <a:lstStyle/>
            <a:p>
              <a:pPr algn="ctr"/>
              <a:r>
                <a:rPr lang="fr-CA" sz="2800" b="0" i="0" u="none" strike="noStrike">
                  <a:solidFill>
                    <a:srgbClr val="2458A1"/>
                  </a:solidFill>
                  <a:effectLst/>
                  <a:latin typeface="apple color emoji"/>
                </a:rPr>
                <a:t>🧙</a:t>
              </a:r>
              <a:endParaRPr lang="fr-CA" sz="2800" b="1">
                <a:solidFill>
                  <a:schemeClr val="bg1"/>
                </a:solidFill>
              </a:endParaRPr>
            </a:p>
          </p:txBody>
        </p:sp>
      </p:grpSp>
      <p:grpSp>
        <p:nvGrpSpPr>
          <p:cNvPr id="14" name="Groupe 13">
            <a:extLst>
              <a:ext uri="{FF2B5EF4-FFF2-40B4-BE49-F238E27FC236}">
                <a16:creationId xmlns:a16="http://schemas.microsoft.com/office/drawing/2014/main" id="{21D12F79-3B15-4CC9-99D4-DBAEE5CFE1F0}"/>
              </a:ext>
            </a:extLst>
          </p:cNvPr>
          <p:cNvGrpSpPr/>
          <p:nvPr/>
        </p:nvGrpSpPr>
        <p:grpSpPr>
          <a:xfrm>
            <a:off x="152400" y="3103482"/>
            <a:ext cx="4661708" cy="523220"/>
            <a:chOff x="152400" y="3103482"/>
            <a:chExt cx="4661708" cy="523220"/>
          </a:xfrm>
        </p:grpSpPr>
        <p:sp>
          <p:nvSpPr>
            <p:cNvPr id="7" name="Rectangle : coins arrondis 6">
              <a:extLst>
                <a:ext uri="{FF2B5EF4-FFF2-40B4-BE49-F238E27FC236}">
                  <a16:creationId xmlns:a16="http://schemas.microsoft.com/office/drawing/2014/main" id="{3C26F3E0-2EC9-42A9-BFF4-281CF1FEFE10}"/>
                </a:ext>
              </a:extLst>
            </p:cNvPr>
            <p:cNvSpPr/>
            <p:nvPr/>
          </p:nvSpPr>
          <p:spPr>
            <a:xfrm>
              <a:off x="152400" y="3378540"/>
              <a:ext cx="4278284" cy="192360"/>
            </a:xfrm>
            <a:prstGeom prst="roundRect">
              <a:avLst/>
            </a:prstGeom>
            <a:no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2" name="ZoneTexte 11">
              <a:extLst>
                <a:ext uri="{FF2B5EF4-FFF2-40B4-BE49-F238E27FC236}">
                  <a16:creationId xmlns:a16="http://schemas.microsoft.com/office/drawing/2014/main" id="{73C120C8-DF29-4628-9640-8E9F883CB01F}"/>
                </a:ext>
              </a:extLst>
            </p:cNvPr>
            <p:cNvSpPr txBox="1"/>
            <p:nvPr/>
          </p:nvSpPr>
          <p:spPr>
            <a:xfrm>
              <a:off x="4072198" y="3103482"/>
              <a:ext cx="741910" cy="523220"/>
            </a:xfrm>
            <a:prstGeom prst="rect">
              <a:avLst/>
            </a:prstGeom>
            <a:noFill/>
          </p:spPr>
          <p:txBody>
            <a:bodyPr wrap="square">
              <a:spAutoFit/>
            </a:bodyPr>
            <a:lstStyle/>
            <a:p>
              <a:pPr algn="ctr"/>
              <a:r>
                <a:rPr lang="fr-CA" sz="2800" b="1" i="0" strike="noStrike">
                  <a:solidFill>
                    <a:schemeClr val="bg1"/>
                  </a:solidFill>
                  <a:effectLst/>
                  <a:latin typeface="apple color emoji"/>
                </a:rPr>
                <a:t>👨‍🔧</a:t>
              </a:r>
              <a:endParaRPr lang="fr-CA" sz="2800" b="1">
                <a:solidFill>
                  <a:schemeClr val="bg1"/>
                </a:solidFill>
              </a:endParaRPr>
            </a:p>
          </p:txBody>
        </p:sp>
      </p:grpSp>
      <p:grpSp>
        <p:nvGrpSpPr>
          <p:cNvPr id="15" name="Groupe 14">
            <a:extLst>
              <a:ext uri="{FF2B5EF4-FFF2-40B4-BE49-F238E27FC236}">
                <a16:creationId xmlns:a16="http://schemas.microsoft.com/office/drawing/2014/main" id="{3615D433-19D7-45FE-8BDA-8FFE9762DC87}"/>
              </a:ext>
            </a:extLst>
          </p:cNvPr>
          <p:cNvGrpSpPr/>
          <p:nvPr/>
        </p:nvGrpSpPr>
        <p:grpSpPr>
          <a:xfrm>
            <a:off x="152400" y="3518763"/>
            <a:ext cx="4560918" cy="523220"/>
            <a:chOff x="152400" y="3518763"/>
            <a:chExt cx="4560918" cy="523220"/>
          </a:xfrm>
        </p:grpSpPr>
        <p:sp>
          <p:nvSpPr>
            <p:cNvPr id="8" name="Rectangle : coins arrondis 7">
              <a:extLst>
                <a:ext uri="{FF2B5EF4-FFF2-40B4-BE49-F238E27FC236}">
                  <a16:creationId xmlns:a16="http://schemas.microsoft.com/office/drawing/2014/main" id="{FD0CA8DC-DB3E-4B0F-84A3-5BF7B4CD4C9A}"/>
                </a:ext>
              </a:extLst>
            </p:cNvPr>
            <p:cNvSpPr/>
            <p:nvPr/>
          </p:nvSpPr>
          <p:spPr>
            <a:xfrm>
              <a:off x="152400" y="3802489"/>
              <a:ext cx="4278284" cy="192360"/>
            </a:xfrm>
            <a:prstGeom prst="roundRect">
              <a:avLst/>
            </a:prstGeom>
            <a:no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3" name="ZoneTexte 12">
              <a:extLst>
                <a:ext uri="{FF2B5EF4-FFF2-40B4-BE49-F238E27FC236}">
                  <a16:creationId xmlns:a16="http://schemas.microsoft.com/office/drawing/2014/main" id="{7B2EED9A-B7C3-4BD4-B73F-BB4633953737}"/>
                </a:ext>
              </a:extLst>
            </p:cNvPr>
            <p:cNvSpPr txBox="1"/>
            <p:nvPr/>
          </p:nvSpPr>
          <p:spPr>
            <a:xfrm>
              <a:off x="4114455" y="3518763"/>
              <a:ext cx="598863" cy="523220"/>
            </a:xfrm>
            <a:prstGeom prst="rect">
              <a:avLst/>
            </a:prstGeom>
            <a:noFill/>
          </p:spPr>
          <p:txBody>
            <a:bodyPr wrap="square">
              <a:spAutoFit/>
            </a:bodyPr>
            <a:lstStyle/>
            <a:p>
              <a:pPr algn="ctr"/>
              <a:r>
                <a:rPr lang="fr-CA" sz="2800" b="0" i="0" u="none" strike="noStrike">
                  <a:solidFill>
                    <a:srgbClr val="2458A1"/>
                  </a:solidFill>
                  <a:effectLst/>
                  <a:latin typeface="apple color emoji"/>
                </a:rPr>
                <a:t>🧙‍♀️</a:t>
              </a:r>
              <a:endParaRPr lang="fr-CA" sz="2800" b="1">
                <a:solidFill>
                  <a:schemeClr val="bg1"/>
                </a:solidFill>
              </a:endParaRPr>
            </a:p>
          </p:txBody>
        </p:sp>
      </p:grpSp>
    </p:spTree>
    <p:extLst>
      <p:ext uri="{BB962C8B-B14F-4D97-AF65-F5344CB8AC3E}">
        <p14:creationId xmlns:p14="http://schemas.microsoft.com/office/powerpoint/2010/main" val="323416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xEl>
                                              <p:pRg st="2" end="2"/>
                                            </p:txEl>
                                          </p:spTgt>
                                        </p:tgtEl>
                                        <p:attrNameLst>
                                          <p:attrName>style.visibility</p:attrName>
                                        </p:attrNameLst>
                                      </p:cBhvr>
                                      <p:to>
                                        <p:strVal val="visible"/>
                                      </p:to>
                                    </p:set>
                                    <p:animEffect transition="in" filter="fade">
                                      <p:cBhvr>
                                        <p:cTn id="7" dur="500"/>
                                        <p:tgtEl>
                                          <p:spTgt spid="74">
                                            <p:txEl>
                                              <p:pRg st="2" end="2"/>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4">
                                            <p:txEl>
                                              <p:pRg st="4" end="4"/>
                                            </p:txEl>
                                          </p:spTgt>
                                        </p:tgtEl>
                                        <p:attrNameLst>
                                          <p:attrName>style.visibility</p:attrName>
                                        </p:attrNameLst>
                                      </p:cBhvr>
                                      <p:to>
                                        <p:strVal val="visible"/>
                                      </p:to>
                                    </p:set>
                                    <p:animEffect transition="in" filter="fade">
                                      <p:cBhvr>
                                        <p:cTn id="23" dur="500"/>
                                        <p:tgtEl>
                                          <p:spTgt spid="74">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4">
                                            <p:txEl>
                                              <p:pRg st="6" end="6"/>
                                            </p:txEl>
                                          </p:spTgt>
                                        </p:tgtEl>
                                        <p:attrNameLst>
                                          <p:attrName>style.visibility</p:attrName>
                                        </p:attrNameLst>
                                      </p:cBhvr>
                                      <p:to>
                                        <p:strVal val="visible"/>
                                      </p:to>
                                    </p:set>
                                    <p:animEffect transition="in" filter="fade">
                                      <p:cBhvr>
                                        <p:cTn id="28" dur="500"/>
                                        <p:tgtEl>
                                          <p:spTgt spid="74">
                                            <p:txEl>
                                              <p:pRg st="6" end="6"/>
                                            </p:txEl>
                                          </p:spTgt>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74">
                                            <p:txEl>
                                              <p:pRg st="8" end="8"/>
                                            </p:txEl>
                                          </p:spTgt>
                                        </p:tgtEl>
                                        <p:attrNameLst>
                                          <p:attrName>style.visibility</p:attrName>
                                        </p:attrNameLst>
                                      </p:cBhvr>
                                      <p:to>
                                        <p:strVal val="visible"/>
                                      </p:to>
                                    </p:set>
                                    <p:animEffect transition="in" filter="fade">
                                      <p:cBhvr>
                                        <p:cTn id="32" dur="500"/>
                                        <p:tgtEl>
                                          <p:spTgt spid="7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4F239A-01BC-4F39-A27E-65ABA9E101D8}"/>
              </a:ext>
            </a:extLst>
          </p:cNvPr>
          <p:cNvSpPr>
            <a:spLocks noGrp="1"/>
          </p:cNvSpPr>
          <p:nvPr>
            <p:ph type="ctrTitle"/>
          </p:nvPr>
        </p:nvSpPr>
        <p:spPr>
          <a:xfrm>
            <a:off x="-76200" y="621890"/>
            <a:ext cx="9067800" cy="762001"/>
          </a:xfrm>
        </p:spPr>
        <p:txBody>
          <a:bodyPr/>
          <a:lstStyle/>
          <a:p>
            <a:r>
              <a:rPr lang="fr-CA">
                <a:solidFill>
                  <a:schemeClr val="bg1"/>
                </a:solidFill>
              </a:rPr>
              <a:t>Séparation du travail en collaboration</a:t>
            </a:r>
            <a:endParaRPr lang="fr-CA" i="1">
              <a:solidFill>
                <a:schemeClr val="bg1"/>
              </a:solidFill>
            </a:endParaRPr>
          </a:p>
        </p:txBody>
      </p:sp>
      <p:sp>
        <p:nvSpPr>
          <p:cNvPr id="74" name="ZoneTexte 73">
            <a:extLst>
              <a:ext uri="{FF2B5EF4-FFF2-40B4-BE49-F238E27FC236}">
                <a16:creationId xmlns:a16="http://schemas.microsoft.com/office/drawing/2014/main" id="{5D7A0EB6-A835-4102-AACE-CE23FA1F7BE9}"/>
              </a:ext>
            </a:extLst>
          </p:cNvPr>
          <p:cNvSpPr txBox="1"/>
          <p:nvPr/>
        </p:nvSpPr>
        <p:spPr>
          <a:xfrm>
            <a:off x="152400" y="1350092"/>
            <a:ext cx="8839200" cy="4462760"/>
          </a:xfrm>
          <a:prstGeom prst="rect">
            <a:avLst/>
          </a:prstGeom>
          <a:noFill/>
        </p:spPr>
        <p:txBody>
          <a:bodyPr wrap="square" rtlCol="0">
            <a:spAutoFit/>
          </a:bodyPr>
          <a:lstStyle/>
          <a:p>
            <a:pPr algn="ctr"/>
            <a:r>
              <a:rPr lang="fr-CA" sz="2400" b="1" i="1">
                <a:solidFill>
                  <a:schemeClr val="accent1"/>
                </a:solidFill>
              </a:rPr>
              <a:t>Comment doit-on séparer le travail entre les collègues de travail ?</a:t>
            </a:r>
          </a:p>
          <a:p>
            <a:endParaRPr lang="fr-CA" sz="2400">
              <a:solidFill>
                <a:schemeClr val="bg1"/>
              </a:solidFill>
            </a:endParaRPr>
          </a:p>
          <a:p>
            <a:r>
              <a:rPr lang="fr-CA" sz="2400" b="1">
                <a:solidFill>
                  <a:schemeClr val="bg1"/>
                </a:solidFill>
              </a:rPr>
              <a:t>Par tâche !</a:t>
            </a:r>
          </a:p>
          <a:p>
            <a:endParaRPr lang="fr-CA" sz="2400" b="1">
              <a:solidFill>
                <a:schemeClr val="bg1"/>
              </a:solidFill>
            </a:endParaRPr>
          </a:p>
          <a:p>
            <a:pPr marL="4664075" algn="ctr"/>
            <a:r>
              <a:rPr lang="fr-CA" sz="2000" i="1">
                <a:solidFill>
                  <a:schemeClr val="bg1"/>
                </a:solidFill>
              </a:rPr>
              <a:t>« Je fais l’interface graphique de la fonctionnalité 1, tu fais la base de données pour la fonctionnalité 2 »</a:t>
            </a:r>
          </a:p>
          <a:p>
            <a:pPr marL="4664075">
              <a:buFont typeface="Arial" panose="020B0604020202020204" pitchFamily="34" charset="0"/>
              <a:buChar char="•"/>
            </a:pPr>
            <a:endParaRPr lang="fr-CA" sz="2400">
              <a:solidFill>
                <a:schemeClr val="bg1"/>
              </a:solidFill>
            </a:endParaRPr>
          </a:p>
          <a:p>
            <a:pPr algn="ctr"/>
            <a:r>
              <a:rPr lang="fr-CA" sz="3200" b="1">
                <a:solidFill>
                  <a:srgbClr val="92D050"/>
                </a:solidFill>
                <a:effectLst>
                  <a:outerShdw blurRad="38100" dist="38100" dir="2700000" algn="tl">
                    <a:srgbClr val="000000">
                      <a:alpha val="43137"/>
                    </a:srgbClr>
                  </a:outerShdw>
                </a:effectLst>
              </a:rPr>
              <a:t>Oui !</a:t>
            </a:r>
          </a:p>
          <a:p>
            <a:endParaRPr lang="fr-CA" sz="2400">
              <a:solidFill>
                <a:schemeClr val="bg1"/>
              </a:solidFill>
            </a:endParaRPr>
          </a:p>
          <a:p>
            <a:r>
              <a:rPr lang="fr-CA" sz="2400">
                <a:solidFill>
                  <a:schemeClr val="bg1"/>
                </a:solidFill>
              </a:rPr>
              <a:t>Vous devez être polyvalents : Vous faites la prochaine tâche qui est disponible en fonction de votre disponibilité et de la priorité.</a:t>
            </a:r>
          </a:p>
        </p:txBody>
      </p:sp>
      <p:sp>
        <p:nvSpPr>
          <p:cNvPr id="4" name="ZoneTexte 3">
            <a:extLst>
              <a:ext uri="{FF2B5EF4-FFF2-40B4-BE49-F238E27FC236}">
                <a16:creationId xmlns:a16="http://schemas.microsoft.com/office/drawing/2014/main" id="{A0F01B91-FB38-4259-AAE4-0959755B106E}"/>
              </a:ext>
            </a:extLst>
          </p:cNvPr>
          <p:cNvSpPr txBox="1"/>
          <p:nvPr/>
        </p:nvSpPr>
        <p:spPr>
          <a:xfrm>
            <a:off x="152400" y="2678458"/>
            <a:ext cx="2209800" cy="1384995"/>
          </a:xfrm>
          <a:prstGeom prst="rect">
            <a:avLst/>
          </a:prstGeom>
          <a:noFill/>
        </p:spPr>
        <p:txBody>
          <a:bodyPr wrap="square" rtlCol="0">
            <a:spAutoFit/>
          </a:bodyPr>
          <a:lstStyle/>
          <a:p>
            <a:pPr algn="ctr"/>
            <a:r>
              <a:rPr lang="fr-CA" sz="1400" b="1">
                <a:solidFill>
                  <a:schemeClr val="accent6">
                    <a:lumMod val="20000"/>
                    <a:lumOff val="80000"/>
                  </a:schemeClr>
                </a:solidFill>
              </a:rPr>
              <a:t>Fonctionnalité 1</a:t>
            </a:r>
          </a:p>
          <a:p>
            <a:pPr marL="342900" indent="-342900">
              <a:buFont typeface="Arial" panose="020B0604020202020204" pitchFamily="34" charset="0"/>
              <a:buChar char="•"/>
            </a:pPr>
            <a:r>
              <a:rPr lang="fr-CA" sz="1400">
                <a:solidFill>
                  <a:schemeClr val="accent6">
                    <a:lumMod val="20000"/>
                    <a:lumOff val="80000"/>
                  </a:schemeClr>
                </a:solidFill>
              </a:rPr>
              <a:t>Vue</a:t>
            </a:r>
          </a:p>
          <a:p>
            <a:pPr marL="342900" indent="-342900">
              <a:buFont typeface="Arial" panose="020B0604020202020204" pitchFamily="34" charset="0"/>
              <a:buChar char="•"/>
            </a:pPr>
            <a:r>
              <a:rPr lang="fr-CA" sz="1400">
                <a:solidFill>
                  <a:schemeClr val="accent6">
                    <a:lumMod val="20000"/>
                    <a:lumOff val="80000"/>
                  </a:schemeClr>
                </a:solidFill>
              </a:rPr>
              <a:t>Contrôleur</a:t>
            </a:r>
          </a:p>
          <a:p>
            <a:pPr marL="342900" indent="-342900">
              <a:buFont typeface="Arial" panose="020B0604020202020204" pitchFamily="34" charset="0"/>
              <a:buChar char="•"/>
            </a:pPr>
            <a:r>
              <a:rPr lang="fr-CA" sz="1400">
                <a:solidFill>
                  <a:schemeClr val="accent6">
                    <a:lumMod val="20000"/>
                    <a:lumOff val="80000"/>
                  </a:schemeClr>
                </a:solidFill>
              </a:rPr>
              <a:t>Accès aux données</a:t>
            </a:r>
          </a:p>
          <a:p>
            <a:pPr marL="342900" indent="-342900">
              <a:buFont typeface="Arial" panose="020B0604020202020204" pitchFamily="34" charset="0"/>
              <a:buChar char="•"/>
            </a:pPr>
            <a:r>
              <a:rPr lang="fr-CA" sz="1400">
                <a:solidFill>
                  <a:schemeClr val="accent6">
                    <a:lumMod val="20000"/>
                    <a:lumOff val="80000"/>
                  </a:schemeClr>
                </a:solidFill>
              </a:rPr>
              <a:t>Modèle</a:t>
            </a:r>
          </a:p>
          <a:p>
            <a:pPr marL="342900" indent="-342900">
              <a:buFont typeface="Arial" panose="020B0604020202020204" pitchFamily="34" charset="0"/>
              <a:buChar char="•"/>
            </a:pPr>
            <a:r>
              <a:rPr lang="fr-CA" sz="1400">
                <a:solidFill>
                  <a:schemeClr val="accent6">
                    <a:lumMod val="20000"/>
                    <a:lumOff val="80000"/>
                  </a:schemeClr>
                </a:solidFill>
              </a:rPr>
              <a:t>Logique d’affaires</a:t>
            </a:r>
          </a:p>
        </p:txBody>
      </p:sp>
      <p:sp>
        <p:nvSpPr>
          <p:cNvPr id="5" name="ZoneTexte 4">
            <a:extLst>
              <a:ext uri="{FF2B5EF4-FFF2-40B4-BE49-F238E27FC236}">
                <a16:creationId xmlns:a16="http://schemas.microsoft.com/office/drawing/2014/main" id="{2FD3BF6A-A36A-415A-AC66-93F138BF4F02}"/>
              </a:ext>
            </a:extLst>
          </p:cNvPr>
          <p:cNvSpPr txBox="1"/>
          <p:nvPr/>
        </p:nvSpPr>
        <p:spPr>
          <a:xfrm>
            <a:off x="2384368" y="2678456"/>
            <a:ext cx="2209800" cy="1384995"/>
          </a:xfrm>
          <a:prstGeom prst="rect">
            <a:avLst/>
          </a:prstGeom>
          <a:noFill/>
        </p:spPr>
        <p:txBody>
          <a:bodyPr wrap="square" rtlCol="0">
            <a:spAutoFit/>
          </a:bodyPr>
          <a:lstStyle/>
          <a:p>
            <a:pPr algn="ctr"/>
            <a:r>
              <a:rPr lang="fr-CA" sz="1400" b="1">
                <a:solidFill>
                  <a:schemeClr val="accent3">
                    <a:lumMod val="20000"/>
                    <a:lumOff val="80000"/>
                  </a:schemeClr>
                </a:solidFill>
              </a:rPr>
              <a:t>Fonctionnalité 2</a:t>
            </a:r>
          </a:p>
          <a:p>
            <a:pPr marL="342900" indent="-342900">
              <a:buFont typeface="Arial" panose="020B0604020202020204" pitchFamily="34" charset="0"/>
              <a:buChar char="•"/>
            </a:pPr>
            <a:r>
              <a:rPr lang="fr-CA" sz="1400">
                <a:solidFill>
                  <a:schemeClr val="accent3">
                    <a:lumMod val="20000"/>
                    <a:lumOff val="80000"/>
                  </a:schemeClr>
                </a:solidFill>
              </a:rPr>
              <a:t>Vue</a:t>
            </a:r>
          </a:p>
          <a:p>
            <a:pPr marL="342900" indent="-342900">
              <a:buFont typeface="Arial" panose="020B0604020202020204" pitchFamily="34" charset="0"/>
              <a:buChar char="•"/>
            </a:pPr>
            <a:r>
              <a:rPr lang="fr-CA" sz="1400">
                <a:solidFill>
                  <a:schemeClr val="accent3">
                    <a:lumMod val="20000"/>
                    <a:lumOff val="80000"/>
                  </a:schemeClr>
                </a:solidFill>
              </a:rPr>
              <a:t>Contrôleur</a:t>
            </a:r>
          </a:p>
          <a:p>
            <a:pPr marL="342900" indent="-342900">
              <a:buFont typeface="Arial" panose="020B0604020202020204" pitchFamily="34" charset="0"/>
              <a:buChar char="•"/>
            </a:pPr>
            <a:r>
              <a:rPr lang="fr-CA" sz="1400">
                <a:solidFill>
                  <a:schemeClr val="accent3">
                    <a:lumMod val="20000"/>
                    <a:lumOff val="80000"/>
                  </a:schemeClr>
                </a:solidFill>
              </a:rPr>
              <a:t>Accès aux données</a:t>
            </a:r>
          </a:p>
          <a:p>
            <a:pPr marL="342900" indent="-342900">
              <a:buFont typeface="Arial" panose="020B0604020202020204" pitchFamily="34" charset="0"/>
              <a:buChar char="•"/>
            </a:pPr>
            <a:r>
              <a:rPr lang="fr-CA" sz="1400">
                <a:solidFill>
                  <a:schemeClr val="accent3">
                    <a:lumMod val="20000"/>
                    <a:lumOff val="80000"/>
                  </a:schemeClr>
                </a:solidFill>
              </a:rPr>
              <a:t>Modèle</a:t>
            </a:r>
          </a:p>
          <a:p>
            <a:pPr marL="342900" indent="-342900">
              <a:buFont typeface="Arial" panose="020B0604020202020204" pitchFamily="34" charset="0"/>
              <a:buChar char="•"/>
            </a:pPr>
            <a:r>
              <a:rPr lang="fr-CA" sz="1400">
                <a:solidFill>
                  <a:schemeClr val="accent3">
                    <a:lumMod val="20000"/>
                    <a:lumOff val="80000"/>
                  </a:schemeClr>
                </a:solidFill>
              </a:rPr>
              <a:t>Logique d’affaires</a:t>
            </a:r>
          </a:p>
        </p:txBody>
      </p:sp>
      <p:grpSp>
        <p:nvGrpSpPr>
          <p:cNvPr id="18" name="Groupe 17">
            <a:extLst>
              <a:ext uri="{FF2B5EF4-FFF2-40B4-BE49-F238E27FC236}">
                <a16:creationId xmlns:a16="http://schemas.microsoft.com/office/drawing/2014/main" id="{123530BE-5554-4FBB-B03A-4AF52A5E860B}"/>
              </a:ext>
            </a:extLst>
          </p:cNvPr>
          <p:cNvGrpSpPr/>
          <p:nvPr/>
        </p:nvGrpSpPr>
        <p:grpSpPr>
          <a:xfrm>
            <a:off x="2405149" y="3103482"/>
            <a:ext cx="2408959" cy="523220"/>
            <a:chOff x="2405149" y="3103482"/>
            <a:chExt cx="2408959" cy="523220"/>
          </a:xfrm>
        </p:grpSpPr>
        <p:sp>
          <p:nvSpPr>
            <p:cNvPr id="7" name="Rectangle : coins arrondis 6">
              <a:extLst>
                <a:ext uri="{FF2B5EF4-FFF2-40B4-BE49-F238E27FC236}">
                  <a16:creationId xmlns:a16="http://schemas.microsoft.com/office/drawing/2014/main" id="{3C26F3E0-2EC9-42A9-BFF4-281CF1FEFE10}"/>
                </a:ext>
              </a:extLst>
            </p:cNvPr>
            <p:cNvSpPr/>
            <p:nvPr/>
          </p:nvSpPr>
          <p:spPr>
            <a:xfrm>
              <a:off x="2405149" y="3377235"/>
              <a:ext cx="1981200" cy="211596"/>
            </a:xfrm>
            <a:prstGeom prst="roundRect">
              <a:avLst/>
            </a:prstGeom>
            <a:no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9" name="ZoneTexte 8">
              <a:extLst>
                <a:ext uri="{FF2B5EF4-FFF2-40B4-BE49-F238E27FC236}">
                  <a16:creationId xmlns:a16="http://schemas.microsoft.com/office/drawing/2014/main" id="{3897698B-105B-4C86-A251-A73A98560632}"/>
                </a:ext>
              </a:extLst>
            </p:cNvPr>
            <p:cNvSpPr txBox="1"/>
            <p:nvPr/>
          </p:nvSpPr>
          <p:spPr>
            <a:xfrm>
              <a:off x="4072198" y="3103482"/>
              <a:ext cx="741910" cy="523220"/>
            </a:xfrm>
            <a:prstGeom prst="rect">
              <a:avLst/>
            </a:prstGeom>
            <a:noFill/>
          </p:spPr>
          <p:txBody>
            <a:bodyPr wrap="square">
              <a:spAutoFit/>
            </a:bodyPr>
            <a:lstStyle/>
            <a:p>
              <a:pPr algn="ctr"/>
              <a:r>
                <a:rPr lang="fr-CA" sz="2800" b="1" i="0" strike="noStrike">
                  <a:solidFill>
                    <a:schemeClr val="bg1"/>
                  </a:solidFill>
                  <a:effectLst/>
                  <a:latin typeface="apple color emoji"/>
                </a:rPr>
                <a:t>👨‍🔧</a:t>
              </a:r>
              <a:endParaRPr lang="fr-CA" sz="2800" b="1">
                <a:solidFill>
                  <a:schemeClr val="bg1"/>
                </a:solidFill>
              </a:endParaRPr>
            </a:p>
          </p:txBody>
        </p:sp>
      </p:grpSp>
      <p:grpSp>
        <p:nvGrpSpPr>
          <p:cNvPr id="6" name="Groupe 5">
            <a:extLst>
              <a:ext uri="{FF2B5EF4-FFF2-40B4-BE49-F238E27FC236}">
                <a16:creationId xmlns:a16="http://schemas.microsoft.com/office/drawing/2014/main" id="{4327C99C-7E5A-4F77-BAAC-6EC755E971CA}"/>
              </a:ext>
            </a:extLst>
          </p:cNvPr>
          <p:cNvGrpSpPr/>
          <p:nvPr/>
        </p:nvGrpSpPr>
        <p:grpSpPr>
          <a:xfrm>
            <a:off x="152400" y="2691297"/>
            <a:ext cx="2342110" cy="523220"/>
            <a:chOff x="152400" y="2691297"/>
            <a:chExt cx="2342110" cy="523220"/>
          </a:xfrm>
        </p:grpSpPr>
        <p:sp>
          <p:nvSpPr>
            <p:cNvPr id="3" name="Rectangle : coins arrondis 2">
              <a:extLst>
                <a:ext uri="{FF2B5EF4-FFF2-40B4-BE49-F238E27FC236}">
                  <a16:creationId xmlns:a16="http://schemas.microsoft.com/office/drawing/2014/main" id="{862D7C1C-F833-45AB-8747-27AB148DA03C}"/>
                </a:ext>
              </a:extLst>
            </p:cNvPr>
            <p:cNvSpPr/>
            <p:nvPr/>
          </p:nvSpPr>
          <p:spPr>
            <a:xfrm>
              <a:off x="152400" y="2952907"/>
              <a:ext cx="1981200" cy="204040"/>
            </a:xfrm>
            <a:prstGeom prst="roundRect">
              <a:avLst/>
            </a:prstGeom>
            <a:no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 name="ZoneTexte 9">
              <a:extLst>
                <a:ext uri="{FF2B5EF4-FFF2-40B4-BE49-F238E27FC236}">
                  <a16:creationId xmlns:a16="http://schemas.microsoft.com/office/drawing/2014/main" id="{0D734DAB-87E5-4461-8596-91AFBC30CE61}"/>
                </a:ext>
              </a:extLst>
            </p:cNvPr>
            <p:cNvSpPr txBox="1"/>
            <p:nvPr/>
          </p:nvSpPr>
          <p:spPr>
            <a:xfrm>
              <a:off x="1752600" y="2691297"/>
              <a:ext cx="741910" cy="523220"/>
            </a:xfrm>
            <a:prstGeom prst="rect">
              <a:avLst/>
            </a:prstGeom>
            <a:noFill/>
          </p:spPr>
          <p:txBody>
            <a:bodyPr wrap="square">
              <a:spAutoFit/>
            </a:bodyPr>
            <a:lstStyle/>
            <a:p>
              <a:pPr algn="ctr"/>
              <a:r>
                <a:rPr lang="fr-CA" sz="2800" b="0" i="0" u="none" strike="noStrike">
                  <a:solidFill>
                    <a:srgbClr val="2458A1"/>
                  </a:solidFill>
                  <a:effectLst/>
                  <a:latin typeface="apple color emoji"/>
                </a:rPr>
                <a:t>🧙</a:t>
              </a:r>
              <a:endParaRPr lang="fr-CA" sz="2800" b="1">
                <a:solidFill>
                  <a:schemeClr val="bg1"/>
                </a:solidFill>
              </a:endParaRPr>
            </a:p>
          </p:txBody>
        </p:sp>
      </p:grpSp>
      <p:grpSp>
        <p:nvGrpSpPr>
          <p:cNvPr id="19" name="Groupe 18">
            <a:extLst>
              <a:ext uri="{FF2B5EF4-FFF2-40B4-BE49-F238E27FC236}">
                <a16:creationId xmlns:a16="http://schemas.microsoft.com/office/drawing/2014/main" id="{E1D1BC57-F2B7-482E-8BA7-684E4FF16B3D}"/>
              </a:ext>
            </a:extLst>
          </p:cNvPr>
          <p:cNvGrpSpPr/>
          <p:nvPr/>
        </p:nvGrpSpPr>
        <p:grpSpPr>
          <a:xfrm>
            <a:off x="152400" y="3327221"/>
            <a:ext cx="2252749" cy="523220"/>
            <a:chOff x="152400" y="3327221"/>
            <a:chExt cx="2252749" cy="523220"/>
          </a:xfrm>
        </p:grpSpPr>
        <p:sp>
          <p:nvSpPr>
            <p:cNvPr id="8" name="Rectangle : coins arrondis 7">
              <a:extLst>
                <a:ext uri="{FF2B5EF4-FFF2-40B4-BE49-F238E27FC236}">
                  <a16:creationId xmlns:a16="http://schemas.microsoft.com/office/drawing/2014/main" id="{A4081769-DAE2-49F1-85E4-E52CE6D2820E}"/>
                </a:ext>
              </a:extLst>
            </p:cNvPr>
            <p:cNvSpPr/>
            <p:nvPr/>
          </p:nvSpPr>
          <p:spPr>
            <a:xfrm>
              <a:off x="152400" y="3595758"/>
              <a:ext cx="1981200" cy="204040"/>
            </a:xfrm>
            <a:prstGeom prst="roundRect">
              <a:avLst/>
            </a:prstGeom>
            <a:no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1" name="ZoneTexte 10">
              <a:extLst>
                <a:ext uri="{FF2B5EF4-FFF2-40B4-BE49-F238E27FC236}">
                  <a16:creationId xmlns:a16="http://schemas.microsoft.com/office/drawing/2014/main" id="{B4DCC336-CB90-4AAD-A81D-95205A43B375}"/>
                </a:ext>
              </a:extLst>
            </p:cNvPr>
            <p:cNvSpPr txBox="1"/>
            <p:nvPr/>
          </p:nvSpPr>
          <p:spPr>
            <a:xfrm>
              <a:off x="1806286" y="3327221"/>
              <a:ext cx="598863" cy="523220"/>
            </a:xfrm>
            <a:prstGeom prst="rect">
              <a:avLst/>
            </a:prstGeom>
            <a:noFill/>
          </p:spPr>
          <p:txBody>
            <a:bodyPr wrap="square">
              <a:spAutoFit/>
            </a:bodyPr>
            <a:lstStyle/>
            <a:p>
              <a:pPr algn="ctr"/>
              <a:r>
                <a:rPr lang="fr-CA" sz="2800" b="0" i="0" u="none" strike="noStrike">
                  <a:solidFill>
                    <a:srgbClr val="2458A1"/>
                  </a:solidFill>
                  <a:effectLst/>
                  <a:latin typeface="apple color emoji"/>
                </a:rPr>
                <a:t>🧙‍♀️</a:t>
              </a:r>
              <a:endParaRPr lang="fr-CA" sz="2800" b="1">
                <a:solidFill>
                  <a:schemeClr val="bg1"/>
                </a:solidFill>
              </a:endParaRPr>
            </a:p>
          </p:txBody>
        </p:sp>
      </p:grpSp>
      <p:sp>
        <p:nvSpPr>
          <p:cNvPr id="15" name="ZoneTexte 14">
            <a:extLst>
              <a:ext uri="{FF2B5EF4-FFF2-40B4-BE49-F238E27FC236}">
                <a16:creationId xmlns:a16="http://schemas.microsoft.com/office/drawing/2014/main" id="{AF660150-BF68-4B24-91BA-57948CFC154D}"/>
              </a:ext>
            </a:extLst>
          </p:cNvPr>
          <p:cNvSpPr txBox="1"/>
          <p:nvPr/>
        </p:nvSpPr>
        <p:spPr>
          <a:xfrm>
            <a:off x="7391400" y="5710058"/>
            <a:ext cx="741910" cy="523220"/>
          </a:xfrm>
          <a:prstGeom prst="rect">
            <a:avLst/>
          </a:prstGeom>
          <a:noFill/>
        </p:spPr>
        <p:txBody>
          <a:bodyPr wrap="square">
            <a:spAutoFit/>
          </a:bodyPr>
          <a:lstStyle/>
          <a:p>
            <a:pPr algn="ctr"/>
            <a:r>
              <a:rPr lang="fr-CA" sz="2800" b="1" i="0" strike="noStrike">
                <a:solidFill>
                  <a:schemeClr val="bg1"/>
                </a:solidFill>
                <a:effectLst/>
                <a:latin typeface="apple color emoji"/>
              </a:rPr>
              <a:t>👨‍🔧</a:t>
            </a:r>
            <a:endParaRPr lang="fr-CA" sz="2800" b="1">
              <a:solidFill>
                <a:schemeClr val="bg1"/>
              </a:solidFill>
            </a:endParaRPr>
          </a:p>
        </p:txBody>
      </p:sp>
      <p:sp>
        <p:nvSpPr>
          <p:cNvPr id="16" name="ZoneTexte 15">
            <a:extLst>
              <a:ext uri="{FF2B5EF4-FFF2-40B4-BE49-F238E27FC236}">
                <a16:creationId xmlns:a16="http://schemas.microsoft.com/office/drawing/2014/main" id="{B1E0DCE4-F47B-4F68-B246-5B33FE60C8C3}"/>
              </a:ext>
            </a:extLst>
          </p:cNvPr>
          <p:cNvSpPr txBox="1"/>
          <p:nvPr/>
        </p:nvSpPr>
        <p:spPr>
          <a:xfrm>
            <a:off x="5071802" y="5297873"/>
            <a:ext cx="741910" cy="523220"/>
          </a:xfrm>
          <a:prstGeom prst="rect">
            <a:avLst/>
          </a:prstGeom>
          <a:noFill/>
        </p:spPr>
        <p:txBody>
          <a:bodyPr wrap="square">
            <a:spAutoFit/>
          </a:bodyPr>
          <a:lstStyle/>
          <a:p>
            <a:pPr algn="ctr"/>
            <a:r>
              <a:rPr lang="fr-CA" sz="2800" b="0" i="0" u="none" strike="noStrike">
                <a:solidFill>
                  <a:srgbClr val="2458A1"/>
                </a:solidFill>
                <a:effectLst/>
                <a:latin typeface="apple color emoji"/>
              </a:rPr>
              <a:t>🧙</a:t>
            </a:r>
            <a:endParaRPr lang="fr-CA" sz="2800" b="1">
              <a:solidFill>
                <a:schemeClr val="bg1"/>
              </a:solidFill>
            </a:endParaRPr>
          </a:p>
        </p:txBody>
      </p:sp>
      <p:sp>
        <p:nvSpPr>
          <p:cNvPr id="17" name="ZoneTexte 16">
            <a:extLst>
              <a:ext uri="{FF2B5EF4-FFF2-40B4-BE49-F238E27FC236}">
                <a16:creationId xmlns:a16="http://schemas.microsoft.com/office/drawing/2014/main" id="{3664242F-1FEC-4AC4-A56E-DC9B3BCCFB39}"/>
              </a:ext>
            </a:extLst>
          </p:cNvPr>
          <p:cNvSpPr txBox="1"/>
          <p:nvPr/>
        </p:nvSpPr>
        <p:spPr>
          <a:xfrm>
            <a:off x="5125488" y="5933797"/>
            <a:ext cx="598863" cy="523220"/>
          </a:xfrm>
          <a:prstGeom prst="rect">
            <a:avLst/>
          </a:prstGeom>
          <a:noFill/>
        </p:spPr>
        <p:txBody>
          <a:bodyPr wrap="square">
            <a:spAutoFit/>
          </a:bodyPr>
          <a:lstStyle/>
          <a:p>
            <a:pPr algn="ctr"/>
            <a:r>
              <a:rPr lang="fr-CA" sz="2800" b="0" i="0" u="none" strike="noStrike">
                <a:solidFill>
                  <a:srgbClr val="2458A1"/>
                </a:solidFill>
                <a:effectLst/>
                <a:latin typeface="apple color emoji"/>
              </a:rPr>
              <a:t>🧙‍♀️</a:t>
            </a:r>
            <a:endParaRPr lang="fr-CA" sz="2800" b="1">
              <a:solidFill>
                <a:schemeClr val="bg1"/>
              </a:solidFill>
            </a:endParaRPr>
          </a:p>
        </p:txBody>
      </p:sp>
    </p:spTree>
    <p:extLst>
      <p:ext uri="{BB962C8B-B14F-4D97-AF65-F5344CB8AC3E}">
        <p14:creationId xmlns:p14="http://schemas.microsoft.com/office/powerpoint/2010/main" val="2040471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xEl>
                                              <p:pRg st="2" end="2"/>
                                            </p:txEl>
                                          </p:spTgt>
                                        </p:tgtEl>
                                        <p:attrNameLst>
                                          <p:attrName>style.visibility</p:attrName>
                                        </p:attrNameLst>
                                      </p:cBhvr>
                                      <p:to>
                                        <p:strVal val="visible"/>
                                      </p:to>
                                    </p:set>
                                    <p:animEffect transition="in" filter="fade">
                                      <p:cBhvr>
                                        <p:cTn id="7" dur="500"/>
                                        <p:tgtEl>
                                          <p:spTgt spid="74">
                                            <p:txEl>
                                              <p:pRg st="2" end="2"/>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4">
                                            <p:txEl>
                                              <p:pRg st="4" end="4"/>
                                            </p:txEl>
                                          </p:spTgt>
                                        </p:tgtEl>
                                        <p:attrNameLst>
                                          <p:attrName>style.visibility</p:attrName>
                                        </p:attrNameLst>
                                      </p:cBhvr>
                                      <p:to>
                                        <p:strVal val="visible"/>
                                      </p:to>
                                    </p:set>
                                    <p:animEffect transition="in" filter="fade">
                                      <p:cBhvr>
                                        <p:cTn id="23" dur="500"/>
                                        <p:tgtEl>
                                          <p:spTgt spid="74">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4">
                                            <p:txEl>
                                              <p:pRg st="6" end="6"/>
                                            </p:txEl>
                                          </p:spTgt>
                                        </p:tgtEl>
                                        <p:attrNameLst>
                                          <p:attrName>style.visibility</p:attrName>
                                        </p:attrNameLst>
                                      </p:cBhvr>
                                      <p:to>
                                        <p:strVal val="visible"/>
                                      </p:to>
                                    </p:set>
                                    <p:animEffect transition="in" filter="fade">
                                      <p:cBhvr>
                                        <p:cTn id="28" dur="500"/>
                                        <p:tgtEl>
                                          <p:spTgt spid="74">
                                            <p:txEl>
                                              <p:pRg st="6" end="6"/>
                                            </p:txEl>
                                          </p:spTgt>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74">
                                            <p:txEl>
                                              <p:pRg st="8" end="8"/>
                                            </p:txEl>
                                          </p:spTgt>
                                        </p:tgtEl>
                                        <p:attrNameLst>
                                          <p:attrName>style.visibility</p:attrName>
                                        </p:attrNameLst>
                                      </p:cBhvr>
                                      <p:to>
                                        <p:strVal val="visible"/>
                                      </p:to>
                                    </p:set>
                                    <p:animEffect transition="in" filter="fade">
                                      <p:cBhvr>
                                        <p:cTn id="32" dur="500"/>
                                        <p:tgtEl>
                                          <p:spTgt spid="7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onstruction Area">
      <a:dk1>
        <a:sysClr val="windowText" lastClr="000000"/>
      </a:dk1>
      <a:lt1>
        <a:sysClr val="window" lastClr="FFFFFF"/>
      </a:lt1>
      <a:dk2>
        <a:srgbClr val="1F497D"/>
      </a:dk2>
      <a:lt2>
        <a:srgbClr val="EEECE1"/>
      </a:lt2>
      <a:accent1>
        <a:srgbClr val="FDD146"/>
      </a:accent1>
      <a:accent2>
        <a:srgbClr val="F0821E"/>
      </a:accent2>
      <a:accent3>
        <a:srgbClr val="BC1100"/>
      </a:accent3>
      <a:accent4>
        <a:srgbClr val="FFFFFF"/>
      </a:accent4>
      <a:accent5>
        <a:srgbClr val="0071E9"/>
      </a:accent5>
      <a:accent6>
        <a:srgbClr val="00E6E9"/>
      </a:accent6>
      <a:hlink>
        <a:srgbClr val="0000FF"/>
      </a:hlink>
      <a:folHlink>
        <a:srgbClr val="800080"/>
      </a:folHlink>
    </a:clrScheme>
    <a:fontScheme name="reflective ball">
      <a:majorFont>
        <a:latin typeface="Franklin Gothic Heavy"/>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PresenterMedia.com Static Theme">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reflective ball">
      <a:majorFont>
        <a:latin typeface="Franklin Gothic Heavy"/>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4342CEA30C9034C861BAD8E8DEE496C" ma:contentTypeVersion="3" ma:contentTypeDescription="Crée un document." ma:contentTypeScope="" ma:versionID="f3bbee0c6d691e64194dfafa22793275">
  <xsd:schema xmlns:xsd="http://www.w3.org/2001/XMLSchema" xmlns:xs="http://www.w3.org/2001/XMLSchema" xmlns:p="http://schemas.microsoft.com/office/2006/metadata/properties" xmlns:ns2="298e99fc-053f-45c8-a0ff-e7ff4717b10a" targetNamespace="http://schemas.microsoft.com/office/2006/metadata/properties" ma:root="true" ma:fieldsID="384e8b4c0c085c40083fe82702a8f7c8" ns2:_="">
    <xsd:import namespace="298e99fc-053f-45c8-a0ff-e7ff4717b10a"/>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8e99fc-053f-45c8-a0ff-e7ff4717b10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3BB8BCB-5400-4013-A03D-EACBA98D29DE}">
  <ds:schemaRefs>
    <ds:schemaRef ds:uri="http://schemas.microsoft.com/sharepoint/v3/contenttype/forms"/>
  </ds:schemaRefs>
</ds:datastoreItem>
</file>

<file path=customXml/itemProps2.xml><?xml version="1.0" encoding="utf-8"?>
<ds:datastoreItem xmlns:ds="http://schemas.openxmlformats.org/officeDocument/2006/customXml" ds:itemID="{9D9C0168-6682-4EC7-AC0F-F58A0A8D35E3}"/>
</file>

<file path=customXml/itemProps3.xml><?xml version="1.0" encoding="utf-8"?>
<ds:datastoreItem xmlns:ds="http://schemas.openxmlformats.org/officeDocument/2006/customXml" ds:itemID="{FF8BCCC4-5DE7-4370-9E70-FCF7B521A138}">
  <ds:schemaRefs>
    <ds:schemaRef ds:uri="676357f0-93dc-4479-8871-de8aa26a68c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78</TotalTime>
  <Words>1238</Words>
  <Application>Microsoft Office PowerPoint</Application>
  <PresentationFormat>Affichage à l'écran (4:3)</PresentationFormat>
  <Paragraphs>300</Paragraphs>
  <Slides>19</Slides>
  <Notes>2</Notes>
  <HiddenSlides>0</HiddenSlides>
  <MMClips>0</MMClips>
  <ScaleCrop>false</ScaleCrop>
  <HeadingPairs>
    <vt:vector size="6" baseType="variant">
      <vt:variant>
        <vt:lpstr>Polices utilisées</vt:lpstr>
      </vt:variant>
      <vt:variant>
        <vt:i4>7</vt:i4>
      </vt:variant>
      <vt:variant>
        <vt:lpstr>Thème</vt:lpstr>
      </vt:variant>
      <vt:variant>
        <vt:i4>2</vt:i4>
      </vt:variant>
      <vt:variant>
        <vt:lpstr>Titres des diapositives</vt:lpstr>
      </vt:variant>
      <vt:variant>
        <vt:i4>19</vt:i4>
      </vt:variant>
    </vt:vector>
  </HeadingPairs>
  <TitlesOfParts>
    <vt:vector size="28" baseType="lpstr">
      <vt:lpstr>apple color emoji</vt:lpstr>
      <vt:lpstr>Arial</vt:lpstr>
      <vt:lpstr>Arial Black</vt:lpstr>
      <vt:lpstr>Calibri</vt:lpstr>
      <vt:lpstr>Consolas</vt:lpstr>
      <vt:lpstr>Franklin Gothic Heavy</vt:lpstr>
      <vt:lpstr>Impact</vt:lpstr>
      <vt:lpstr>Office Theme</vt:lpstr>
      <vt:lpstr>2_PresenterMedia.com Static Theme</vt:lpstr>
      <vt:lpstr>Programmation Web avancée</vt:lpstr>
      <vt:lpstr>.gitignore</vt:lpstr>
      <vt:lpstr>Ignorer</vt:lpstr>
      <vt:lpstr>Site: gitignore.io</vt:lpstr>
      <vt:lpstr>Git GitKraken</vt:lpstr>
      <vt:lpstr>Séparation du travail en collaboration</vt:lpstr>
      <vt:lpstr>Séparation du travail en collaboration</vt:lpstr>
      <vt:lpstr>Séparation du travail en collaboration</vt:lpstr>
      <vt:lpstr>Séparation du travail en collaboration</vt:lpstr>
      <vt:lpstr>Séparation du travail en collaboration</vt:lpstr>
      <vt:lpstr>Séparation du travail en collaboration</vt:lpstr>
      <vt:lpstr>Séparation du travail en collaboration</vt:lpstr>
      <vt:lpstr>Séparation du travail en collaboration</vt:lpstr>
      <vt:lpstr>Séparation du travail en collaboration</vt:lpstr>
      <vt:lpstr>Séparation du travail en collaboration</vt:lpstr>
      <vt:lpstr>Séparation du travail en collaboration</vt:lpstr>
      <vt:lpstr>Séparation du travail en collaboration</vt:lpstr>
      <vt:lpstr>Séparation du travail en collaboration</vt:lpstr>
      <vt:lpstr>Séparation du travail en collaboration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Programmation Web transactionnelle</dc:title>
  <dc:creator>Valérie Turgeon</dc:creator>
  <cp:lastModifiedBy>Turgeon Valérie</cp:lastModifiedBy>
  <cp:revision>1</cp:revision>
  <dcterms:created xsi:type="dcterms:W3CDTF">2020-08-29T02:51:08Z</dcterms:created>
  <dcterms:modified xsi:type="dcterms:W3CDTF">2023-02-02T18:08:39Z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0x01010094342CEA30C9034C861BAD8E8DEE496C</vt:lpwstr>
  </property>
</Properties>
</file>